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1" r:id="rId2"/>
  </p:sldMasterIdLst>
  <p:notesMasterIdLst>
    <p:notesMasterId r:id="rId20"/>
  </p:notesMasterIdLst>
  <p:handoutMasterIdLst>
    <p:handoutMasterId r:id="rId21"/>
  </p:handoutMasterIdLst>
  <p:sldIdLst>
    <p:sldId id="256" r:id="rId3"/>
    <p:sldId id="257" r:id="rId4"/>
    <p:sldId id="258" r:id="rId5"/>
    <p:sldId id="267" r:id="rId6"/>
    <p:sldId id="268" r:id="rId7"/>
    <p:sldId id="269" r:id="rId8"/>
    <p:sldId id="266" r:id="rId9"/>
    <p:sldId id="265" r:id="rId10"/>
    <p:sldId id="264" r:id="rId11"/>
    <p:sldId id="263" r:id="rId12"/>
    <p:sldId id="262" r:id="rId13"/>
    <p:sldId id="261" r:id="rId14"/>
    <p:sldId id="260" r:id="rId15"/>
    <p:sldId id="259" r:id="rId16"/>
    <p:sldId id="270" r:id="rId17"/>
    <p:sldId id="271" r:id="rId18"/>
    <p:sldId id="27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6374" autoAdjust="0"/>
  </p:normalViewPr>
  <p:slideViewPr>
    <p:cSldViewPr snapToGrid="0">
      <p:cViewPr varScale="1">
        <p:scale>
          <a:sx n="101" d="100"/>
          <a:sy n="101" d="100"/>
        </p:scale>
        <p:origin x="138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2976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AF0158E-0BEA-4BFF-AA61-7914394B3C6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F11DA1-6698-4392-B84F-664E2A344A6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192300-EA15-4B15-A783-6E65AD991BC8}" type="datetimeFigureOut">
              <a:rPr lang="en-NZ" smtClean="0"/>
              <a:t>20/08/2018</a:t>
            </a:fld>
            <a:endParaRPr lang="en-NZ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15D29F-AD7A-40A3-90D1-5C7D45458A0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7F1443-A053-47AC-962C-46D85BEC89F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E16929-A883-446E-B000-A06150AF9A4B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1472818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614211-E28D-4196-8F23-467118673D5D}" type="datetimeFigureOut">
              <a:rPr lang="en-NZ" smtClean="0"/>
              <a:t>20/08/2018</a:t>
            </a:fld>
            <a:endParaRPr lang="en-NZ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14C6E0-D6AA-4C96-836C-B12EBD6499B1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138555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14C6E0-D6AA-4C96-836C-B12EBD6499B1}" type="slidenum">
              <a:rPr lang="en-NZ" smtClean="0"/>
              <a:t>15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8418971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DC7B2-556D-46CD-83ED-99A884FB9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42832"/>
            <a:ext cx="9144000" cy="85222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5F1AF1-96C1-4AD2-BC34-4BA79B45D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861728"/>
            <a:ext cx="9144000" cy="5386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D096BB-4E29-4602-97FD-B9C8EA8434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376" y="3400425"/>
            <a:ext cx="3177248" cy="151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122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ading and bullets v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61C35-F502-4AFC-BCE0-17E75CA47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0048"/>
            <a:ext cx="10515600" cy="74582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30835-02B5-4CC1-BD49-B80EFA9C4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4926"/>
            <a:ext cx="10515600" cy="435133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buSzPct val="105000"/>
              <a:defRPr sz="2200">
                <a:solidFill>
                  <a:schemeClr val="tx2"/>
                </a:solidFill>
              </a:defRPr>
            </a:lvl1pPr>
            <a:lvl2pPr marL="685800" indent="-228600">
              <a:buClr>
                <a:schemeClr val="accent1"/>
              </a:buClr>
              <a:buFont typeface="Arial" panose="020B0604020202020204" pitchFamily="34" charset="0"/>
              <a:buChar char="−"/>
              <a:defRPr sz="2200">
                <a:solidFill>
                  <a:schemeClr val="tx2"/>
                </a:solidFill>
              </a:defRPr>
            </a:lvl2pPr>
            <a:lvl3pPr marL="1143000" indent="-228600">
              <a:buClr>
                <a:schemeClr val="accent1"/>
              </a:buClr>
              <a:buFont typeface="Courier New" panose="02070309020205020404" pitchFamily="49" charset="0"/>
              <a:buChar char="o"/>
              <a:defRPr sz="2200"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 sz="2200"/>
            </a:lvl4pPr>
            <a:lvl5pPr>
              <a:buClr>
                <a:schemeClr val="accent1"/>
              </a:buClr>
              <a:defRPr sz="2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5DE80A9-2E85-427F-A951-2383C697C9C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2168" y="424884"/>
            <a:ext cx="1638300" cy="78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757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ading and bullets v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61C35-F502-4AFC-BCE0-17E75CA47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0048"/>
            <a:ext cx="10515600" cy="74582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30835-02B5-4CC1-BD49-B80EFA9C4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4926"/>
            <a:ext cx="10515600" cy="435133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buSzPct val="105000"/>
              <a:defRPr sz="2200">
                <a:solidFill>
                  <a:schemeClr val="tx2"/>
                </a:solidFill>
              </a:defRPr>
            </a:lvl1pPr>
            <a:lvl2pPr marL="685800" indent="-228600">
              <a:buClr>
                <a:schemeClr val="accent1"/>
              </a:buClr>
              <a:buFont typeface="Arial" panose="020B0604020202020204" pitchFamily="34" charset="0"/>
              <a:buChar char="−"/>
              <a:defRPr sz="2200">
                <a:solidFill>
                  <a:schemeClr val="tx2"/>
                </a:solidFill>
              </a:defRPr>
            </a:lvl2pPr>
            <a:lvl3pPr marL="1143000" indent="-228600">
              <a:buClr>
                <a:schemeClr val="accent1"/>
              </a:buClr>
              <a:buFont typeface="Courier New" panose="02070309020205020404" pitchFamily="49" charset="0"/>
              <a:buChar char="o"/>
              <a:defRPr sz="2200"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 sz="2200"/>
            </a:lvl4pPr>
            <a:lvl5pPr>
              <a:buClr>
                <a:schemeClr val="accent1"/>
              </a:buClr>
              <a:defRPr sz="2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36132F-5FA8-4668-9300-14A97310589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2168" y="424884"/>
            <a:ext cx="1638300" cy="78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4651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and plain log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DA755-ADDA-4D38-B98F-77D27BE23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311151"/>
            <a:ext cx="10515600" cy="6731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FE7B34-A579-4539-B361-C6B967BFAB5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7805" y="134327"/>
            <a:ext cx="1638300" cy="78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5701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and plain no log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DA755-ADDA-4D38-B98F-77D27BE23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311151"/>
            <a:ext cx="10515600" cy="6731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735279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no log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99A13CA-DE6B-40A6-AA59-86571C516B4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2168" y="424884"/>
            <a:ext cx="1638300" cy="78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8478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log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66822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62BDAB-8C03-49FE-9EAA-8162E4BB9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B3EFB5-8611-4301-81A0-65A7898C09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695327-1C22-4CDC-A9AC-3BB81D16ED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17568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caption small log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62BDAB-8C03-49FE-9EAA-8162E4BB9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B3EFB5-8611-4301-81A0-65A7898C09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695327-1C22-4CDC-A9AC-3BB81D16ED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3401E25-3513-46F0-A253-E10B0ACC37C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2780" y="380392"/>
            <a:ext cx="1132141" cy="539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7100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4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7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6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1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54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96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38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64F94-506C-4A06-B0AC-2D7F48682725}" type="datetimeFigureOut">
              <a:rPr lang="en-NZ" smtClean="0"/>
              <a:t>20/08/2018</a:t>
            </a:fld>
            <a:endParaRPr lang="en-N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1FCA8-7922-43AF-9FC5-6FB2EF866341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1335297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64F94-506C-4A06-B0AC-2D7F48682725}" type="datetimeFigureOut">
              <a:rPr lang="en-NZ" smtClean="0"/>
              <a:t>20/08/2018</a:t>
            </a:fld>
            <a:endParaRPr lang="en-N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1FCA8-7922-43AF-9FC5-6FB2EF866341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185067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DC7B2-556D-46CD-83ED-99A884FB9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42832"/>
            <a:ext cx="9144000" cy="85222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5F1AF1-96C1-4AD2-BC34-4BA79B45D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861728"/>
            <a:ext cx="9144000" cy="5386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FED370F-807E-48DD-A4F6-7B428A65D94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454" y="3625236"/>
            <a:ext cx="3177246" cy="151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5286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750" b="1" cap="all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417">
                <a:solidFill>
                  <a:schemeClr val="tx1">
                    <a:tint val="75000"/>
                  </a:schemeClr>
                </a:solidFill>
              </a:defRPr>
            </a:lvl1pPr>
            <a:lvl2pPr marL="544237" indent="0">
              <a:buNone/>
              <a:defRPr sz="2167">
                <a:solidFill>
                  <a:schemeClr val="tx1">
                    <a:tint val="75000"/>
                  </a:schemeClr>
                </a:solidFill>
              </a:defRPr>
            </a:lvl2pPr>
            <a:lvl3pPr marL="1088473" indent="0">
              <a:buNone/>
              <a:defRPr sz="1917">
                <a:solidFill>
                  <a:schemeClr val="tx1">
                    <a:tint val="75000"/>
                  </a:schemeClr>
                </a:solidFill>
              </a:defRPr>
            </a:lvl3pPr>
            <a:lvl4pPr marL="1632711" indent="0">
              <a:buNone/>
              <a:defRPr sz="1667">
                <a:solidFill>
                  <a:schemeClr val="tx1">
                    <a:tint val="75000"/>
                  </a:schemeClr>
                </a:solidFill>
              </a:defRPr>
            </a:lvl4pPr>
            <a:lvl5pPr marL="2176947" indent="0">
              <a:buNone/>
              <a:defRPr sz="1667">
                <a:solidFill>
                  <a:schemeClr val="tx1">
                    <a:tint val="75000"/>
                  </a:schemeClr>
                </a:solidFill>
              </a:defRPr>
            </a:lvl5pPr>
            <a:lvl6pPr marL="2721184" indent="0">
              <a:buNone/>
              <a:defRPr sz="1667">
                <a:solidFill>
                  <a:schemeClr val="tx1">
                    <a:tint val="75000"/>
                  </a:schemeClr>
                </a:solidFill>
              </a:defRPr>
            </a:lvl6pPr>
            <a:lvl7pPr marL="3265420" indent="0">
              <a:buNone/>
              <a:defRPr sz="1667">
                <a:solidFill>
                  <a:schemeClr val="tx1">
                    <a:tint val="75000"/>
                  </a:schemeClr>
                </a:solidFill>
              </a:defRPr>
            </a:lvl7pPr>
            <a:lvl8pPr marL="3809657" indent="0">
              <a:buNone/>
              <a:defRPr sz="1667">
                <a:solidFill>
                  <a:schemeClr val="tx1">
                    <a:tint val="75000"/>
                  </a:schemeClr>
                </a:solidFill>
              </a:defRPr>
            </a:lvl8pPr>
            <a:lvl9pPr marL="4353894" indent="0">
              <a:buNone/>
              <a:defRPr sz="16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64F94-506C-4A06-B0AC-2D7F48682725}" type="datetimeFigureOut">
              <a:rPr lang="en-NZ" smtClean="0"/>
              <a:t>20/08/2018</a:t>
            </a:fld>
            <a:endParaRPr lang="en-N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1FCA8-7922-43AF-9FC5-6FB2EF866341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9302421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5785" y="1920875"/>
            <a:ext cx="8676216" cy="5430838"/>
          </a:xfrm>
        </p:spPr>
        <p:txBody>
          <a:bodyPr/>
          <a:lstStyle>
            <a:lvl1pPr>
              <a:defRPr sz="3333"/>
            </a:lvl1pPr>
            <a:lvl2pPr>
              <a:defRPr sz="2833"/>
            </a:lvl2pPr>
            <a:lvl3pPr>
              <a:defRPr sz="2417"/>
            </a:lvl3pPr>
            <a:lvl4pPr>
              <a:defRPr sz="2167"/>
            </a:lvl4pPr>
            <a:lvl5pPr>
              <a:defRPr sz="2167"/>
            </a:lvl5pPr>
            <a:lvl6pPr>
              <a:defRPr sz="2167"/>
            </a:lvl6pPr>
            <a:lvl7pPr>
              <a:defRPr sz="2167"/>
            </a:lvl7pPr>
            <a:lvl8pPr>
              <a:defRPr sz="2167"/>
            </a:lvl8pPr>
            <a:lvl9pPr>
              <a:defRPr sz="21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855201" y="1920875"/>
            <a:ext cx="8676218" cy="5430838"/>
          </a:xfrm>
        </p:spPr>
        <p:txBody>
          <a:bodyPr/>
          <a:lstStyle>
            <a:lvl1pPr>
              <a:defRPr sz="3333"/>
            </a:lvl1pPr>
            <a:lvl2pPr>
              <a:defRPr sz="2833"/>
            </a:lvl2pPr>
            <a:lvl3pPr>
              <a:defRPr sz="2417"/>
            </a:lvl3pPr>
            <a:lvl4pPr>
              <a:defRPr sz="2167"/>
            </a:lvl4pPr>
            <a:lvl5pPr>
              <a:defRPr sz="2167"/>
            </a:lvl5pPr>
            <a:lvl6pPr>
              <a:defRPr sz="2167"/>
            </a:lvl6pPr>
            <a:lvl7pPr>
              <a:defRPr sz="2167"/>
            </a:lvl7pPr>
            <a:lvl8pPr>
              <a:defRPr sz="2167"/>
            </a:lvl8pPr>
            <a:lvl9pPr>
              <a:defRPr sz="21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64F94-506C-4A06-B0AC-2D7F48682725}" type="datetimeFigureOut">
              <a:rPr lang="en-NZ" smtClean="0"/>
              <a:t>20/08/2018</a:t>
            </a:fld>
            <a:endParaRPr lang="en-N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1FCA8-7922-43AF-9FC5-6FB2EF866341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1863705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8" cy="639762"/>
          </a:xfrm>
        </p:spPr>
        <p:txBody>
          <a:bodyPr anchor="b"/>
          <a:lstStyle>
            <a:lvl1pPr marL="0" indent="0">
              <a:buNone/>
              <a:defRPr sz="2833" b="1"/>
            </a:lvl1pPr>
            <a:lvl2pPr marL="544237" indent="0">
              <a:buNone/>
              <a:defRPr sz="2417" b="1"/>
            </a:lvl2pPr>
            <a:lvl3pPr marL="1088473" indent="0">
              <a:buNone/>
              <a:defRPr sz="2167" b="1"/>
            </a:lvl3pPr>
            <a:lvl4pPr marL="1632711" indent="0">
              <a:buNone/>
              <a:defRPr sz="1917" b="1"/>
            </a:lvl4pPr>
            <a:lvl5pPr marL="2176947" indent="0">
              <a:buNone/>
              <a:defRPr sz="1917" b="1"/>
            </a:lvl5pPr>
            <a:lvl6pPr marL="2721184" indent="0">
              <a:buNone/>
              <a:defRPr sz="1917" b="1"/>
            </a:lvl6pPr>
            <a:lvl7pPr marL="3265420" indent="0">
              <a:buNone/>
              <a:defRPr sz="1917" b="1"/>
            </a:lvl7pPr>
            <a:lvl8pPr marL="3809657" indent="0">
              <a:buNone/>
              <a:defRPr sz="1917" b="1"/>
            </a:lvl8pPr>
            <a:lvl9pPr marL="4353894" indent="0">
              <a:buNone/>
              <a:defRPr sz="191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8" cy="3951288"/>
          </a:xfrm>
        </p:spPr>
        <p:txBody>
          <a:bodyPr/>
          <a:lstStyle>
            <a:lvl1pPr>
              <a:defRPr sz="2833"/>
            </a:lvl1pPr>
            <a:lvl2pPr>
              <a:defRPr sz="2417"/>
            </a:lvl2pPr>
            <a:lvl3pPr>
              <a:defRPr sz="2167"/>
            </a:lvl3pPr>
            <a:lvl4pPr>
              <a:defRPr sz="1917"/>
            </a:lvl4pPr>
            <a:lvl5pPr>
              <a:defRPr sz="1917"/>
            </a:lvl5pPr>
            <a:lvl6pPr>
              <a:defRPr sz="1917"/>
            </a:lvl6pPr>
            <a:lvl7pPr>
              <a:defRPr sz="1917"/>
            </a:lvl7pPr>
            <a:lvl8pPr>
              <a:defRPr sz="1917"/>
            </a:lvl8pPr>
            <a:lvl9pPr>
              <a:defRPr sz="191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833" b="1"/>
            </a:lvl1pPr>
            <a:lvl2pPr marL="544237" indent="0">
              <a:buNone/>
              <a:defRPr sz="2417" b="1"/>
            </a:lvl2pPr>
            <a:lvl3pPr marL="1088473" indent="0">
              <a:buNone/>
              <a:defRPr sz="2167" b="1"/>
            </a:lvl3pPr>
            <a:lvl4pPr marL="1632711" indent="0">
              <a:buNone/>
              <a:defRPr sz="1917" b="1"/>
            </a:lvl4pPr>
            <a:lvl5pPr marL="2176947" indent="0">
              <a:buNone/>
              <a:defRPr sz="1917" b="1"/>
            </a:lvl5pPr>
            <a:lvl6pPr marL="2721184" indent="0">
              <a:buNone/>
              <a:defRPr sz="1917" b="1"/>
            </a:lvl6pPr>
            <a:lvl7pPr marL="3265420" indent="0">
              <a:buNone/>
              <a:defRPr sz="1917" b="1"/>
            </a:lvl7pPr>
            <a:lvl8pPr marL="3809657" indent="0">
              <a:buNone/>
              <a:defRPr sz="1917" b="1"/>
            </a:lvl8pPr>
            <a:lvl9pPr marL="4353894" indent="0">
              <a:buNone/>
              <a:defRPr sz="191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833"/>
            </a:lvl1pPr>
            <a:lvl2pPr>
              <a:defRPr sz="2417"/>
            </a:lvl2pPr>
            <a:lvl3pPr>
              <a:defRPr sz="2167"/>
            </a:lvl3pPr>
            <a:lvl4pPr>
              <a:defRPr sz="1917"/>
            </a:lvl4pPr>
            <a:lvl5pPr>
              <a:defRPr sz="1917"/>
            </a:lvl5pPr>
            <a:lvl6pPr>
              <a:defRPr sz="1917"/>
            </a:lvl6pPr>
            <a:lvl7pPr>
              <a:defRPr sz="1917"/>
            </a:lvl7pPr>
            <a:lvl8pPr>
              <a:defRPr sz="1917"/>
            </a:lvl8pPr>
            <a:lvl9pPr>
              <a:defRPr sz="191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64F94-506C-4A06-B0AC-2D7F48682725}" type="datetimeFigureOut">
              <a:rPr lang="en-NZ" smtClean="0"/>
              <a:t>20/08/2018</a:t>
            </a:fld>
            <a:endParaRPr lang="en-NZ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1FCA8-7922-43AF-9FC5-6FB2EF866341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1475640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64F94-506C-4A06-B0AC-2D7F48682725}" type="datetimeFigureOut">
              <a:rPr lang="en-NZ" smtClean="0"/>
              <a:t>20/08/2018</a:t>
            </a:fld>
            <a:endParaRPr lang="en-N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1FCA8-7922-43AF-9FC5-6FB2EF866341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4468512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64F94-506C-4A06-B0AC-2D7F48682725}" type="datetimeFigureOut">
              <a:rPr lang="en-NZ" smtClean="0"/>
              <a:t>20/08/2018</a:t>
            </a:fld>
            <a:endParaRPr lang="en-NZ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1FCA8-7922-43AF-9FC5-6FB2EF866341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1353250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417" b="1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833"/>
            </a:lvl1pPr>
            <a:lvl2pPr>
              <a:defRPr sz="3333"/>
            </a:lvl2pPr>
            <a:lvl3pPr>
              <a:defRPr sz="2833"/>
            </a:lvl3pPr>
            <a:lvl4pPr>
              <a:defRPr sz="2417"/>
            </a:lvl4pPr>
            <a:lvl5pPr>
              <a:defRPr sz="2417"/>
            </a:lvl5pPr>
            <a:lvl6pPr>
              <a:defRPr sz="2417"/>
            </a:lvl6pPr>
            <a:lvl7pPr>
              <a:defRPr sz="2417"/>
            </a:lvl7pPr>
            <a:lvl8pPr>
              <a:defRPr sz="2417"/>
            </a:lvl8pPr>
            <a:lvl9pPr>
              <a:defRPr sz="241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0"/>
            <a:ext cx="4011084" cy="4691063"/>
          </a:xfrm>
        </p:spPr>
        <p:txBody>
          <a:bodyPr/>
          <a:lstStyle>
            <a:lvl1pPr marL="0" indent="0">
              <a:buNone/>
              <a:defRPr sz="1667"/>
            </a:lvl1pPr>
            <a:lvl2pPr marL="544237" indent="0">
              <a:buNone/>
              <a:defRPr sz="1417"/>
            </a:lvl2pPr>
            <a:lvl3pPr marL="1088473" indent="0">
              <a:buNone/>
              <a:defRPr sz="1167"/>
            </a:lvl3pPr>
            <a:lvl4pPr marL="1632711" indent="0">
              <a:buNone/>
              <a:defRPr sz="1083"/>
            </a:lvl4pPr>
            <a:lvl5pPr marL="2176947" indent="0">
              <a:buNone/>
              <a:defRPr sz="1083"/>
            </a:lvl5pPr>
            <a:lvl6pPr marL="2721184" indent="0">
              <a:buNone/>
              <a:defRPr sz="1083"/>
            </a:lvl6pPr>
            <a:lvl7pPr marL="3265420" indent="0">
              <a:buNone/>
              <a:defRPr sz="1083"/>
            </a:lvl7pPr>
            <a:lvl8pPr marL="3809657" indent="0">
              <a:buNone/>
              <a:defRPr sz="1083"/>
            </a:lvl8pPr>
            <a:lvl9pPr marL="4353894" indent="0">
              <a:buNone/>
              <a:defRPr sz="108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64F94-506C-4A06-B0AC-2D7F48682725}" type="datetimeFigureOut">
              <a:rPr lang="en-NZ" smtClean="0"/>
              <a:t>20/08/2018</a:t>
            </a:fld>
            <a:endParaRPr lang="en-N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1FCA8-7922-43AF-9FC5-6FB2EF866341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8491870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</p:spPr>
        <p:txBody>
          <a:bodyPr anchor="b"/>
          <a:lstStyle>
            <a:lvl1pPr algn="l">
              <a:defRPr sz="2417" b="1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833"/>
            </a:lvl1pPr>
            <a:lvl2pPr marL="544237" indent="0">
              <a:buNone/>
              <a:defRPr sz="3333"/>
            </a:lvl2pPr>
            <a:lvl3pPr marL="1088473" indent="0">
              <a:buNone/>
              <a:defRPr sz="2833"/>
            </a:lvl3pPr>
            <a:lvl4pPr marL="1632711" indent="0">
              <a:buNone/>
              <a:defRPr sz="2417"/>
            </a:lvl4pPr>
            <a:lvl5pPr marL="2176947" indent="0">
              <a:buNone/>
              <a:defRPr sz="2417"/>
            </a:lvl5pPr>
            <a:lvl6pPr marL="2721184" indent="0">
              <a:buNone/>
              <a:defRPr sz="2417"/>
            </a:lvl6pPr>
            <a:lvl7pPr marL="3265420" indent="0">
              <a:buNone/>
              <a:defRPr sz="2417"/>
            </a:lvl7pPr>
            <a:lvl8pPr marL="3809657" indent="0">
              <a:buNone/>
              <a:defRPr sz="2417"/>
            </a:lvl8pPr>
            <a:lvl9pPr marL="4353894" indent="0">
              <a:buNone/>
              <a:defRPr sz="2417"/>
            </a:lvl9pPr>
          </a:lstStyle>
          <a:p>
            <a:endParaRPr lang="en-NZ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</p:spPr>
        <p:txBody>
          <a:bodyPr/>
          <a:lstStyle>
            <a:lvl1pPr marL="0" indent="0">
              <a:buNone/>
              <a:defRPr sz="1667"/>
            </a:lvl1pPr>
            <a:lvl2pPr marL="544237" indent="0">
              <a:buNone/>
              <a:defRPr sz="1417"/>
            </a:lvl2pPr>
            <a:lvl3pPr marL="1088473" indent="0">
              <a:buNone/>
              <a:defRPr sz="1167"/>
            </a:lvl3pPr>
            <a:lvl4pPr marL="1632711" indent="0">
              <a:buNone/>
              <a:defRPr sz="1083"/>
            </a:lvl4pPr>
            <a:lvl5pPr marL="2176947" indent="0">
              <a:buNone/>
              <a:defRPr sz="1083"/>
            </a:lvl5pPr>
            <a:lvl6pPr marL="2721184" indent="0">
              <a:buNone/>
              <a:defRPr sz="1083"/>
            </a:lvl6pPr>
            <a:lvl7pPr marL="3265420" indent="0">
              <a:buNone/>
              <a:defRPr sz="1083"/>
            </a:lvl7pPr>
            <a:lvl8pPr marL="3809657" indent="0">
              <a:buNone/>
              <a:defRPr sz="1083"/>
            </a:lvl8pPr>
            <a:lvl9pPr marL="4353894" indent="0">
              <a:buNone/>
              <a:defRPr sz="108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64F94-506C-4A06-B0AC-2D7F48682725}" type="datetimeFigureOut">
              <a:rPr lang="en-NZ" smtClean="0"/>
              <a:t>20/08/2018</a:t>
            </a:fld>
            <a:endParaRPr lang="en-N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1FCA8-7922-43AF-9FC5-6FB2EF866341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4349050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64F94-506C-4A06-B0AC-2D7F48682725}" type="datetimeFigureOut">
              <a:rPr lang="en-NZ" smtClean="0"/>
              <a:t>20/08/2018</a:t>
            </a:fld>
            <a:endParaRPr lang="en-N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1FCA8-7922-43AF-9FC5-6FB2EF866341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1733714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4143567" y="330200"/>
            <a:ext cx="4387851" cy="70215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75785" y="330200"/>
            <a:ext cx="12964583" cy="70215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64F94-506C-4A06-B0AC-2D7F48682725}" type="datetimeFigureOut">
              <a:rPr lang="en-NZ" smtClean="0"/>
              <a:t>20/08/2018</a:t>
            </a:fld>
            <a:endParaRPr lang="en-N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1FCA8-7922-43AF-9FC5-6FB2EF866341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500606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DC7B2-556D-46CD-83ED-99A884FB9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42832"/>
            <a:ext cx="9144000" cy="85222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5F1AF1-96C1-4AD2-BC34-4BA79B45D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833153"/>
            <a:ext cx="9144000" cy="5386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43B910E-0FA5-46C7-BAA8-C388D2B4B78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454" y="3625236"/>
            <a:ext cx="3177246" cy="151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980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DC7B2-556D-46CD-83ED-99A884FB9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42832"/>
            <a:ext cx="9144000" cy="85222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5F1AF1-96C1-4AD2-BC34-4BA79B45D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833153"/>
            <a:ext cx="9144000" cy="5386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520563-6446-49B0-91C2-B1EE5EA4CA1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454" y="3625236"/>
            <a:ext cx="3177246" cy="151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18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DC7B2-556D-46CD-83ED-99A884FB9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361932"/>
            <a:ext cx="9144000" cy="85222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5F1AF1-96C1-4AD2-BC34-4BA79B45D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333750"/>
            <a:ext cx="9144000" cy="5386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E95913-650F-439E-8D46-C274C4FC6B1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454" y="4253886"/>
            <a:ext cx="3177246" cy="151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913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DC7B2-556D-46CD-83ED-99A884FB9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85582"/>
            <a:ext cx="9144000" cy="85222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5F1AF1-96C1-4AD2-BC34-4BA79B45D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019300"/>
            <a:ext cx="9144000" cy="5386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327140-71E4-44BA-9EE2-C80B8AD127D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454" y="2348886"/>
            <a:ext cx="3177246" cy="151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711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6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DC7B2-556D-46CD-83ED-99A884FB9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504807"/>
            <a:ext cx="9144000" cy="85222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5F1AF1-96C1-4AD2-BC34-4BA79B45D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495675"/>
            <a:ext cx="9144000" cy="5386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42D3CDB-5787-4DBF-B886-B04A2EE1F2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454" y="4196736"/>
            <a:ext cx="3177246" cy="151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066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s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61C35-F502-4AFC-BCE0-17E75CA47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0048"/>
            <a:ext cx="10515600" cy="74582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30835-02B5-4CC1-BD49-B80EFA9C4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4926"/>
            <a:ext cx="10515600" cy="4351338"/>
          </a:xfrm>
        </p:spPr>
        <p:txBody>
          <a:bodyPr>
            <a:normAutofit/>
          </a:bodyPr>
          <a:lstStyle>
            <a:lvl1pPr marL="457200" indent="-457200">
              <a:buClr>
                <a:schemeClr val="accent1"/>
              </a:buClr>
              <a:buSzPct val="100000"/>
              <a:buFont typeface="+mj-lt"/>
              <a:buAutoNum type="arabicPeriod"/>
              <a:defRPr sz="2200">
                <a:solidFill>
                  <a:schemeClr val="tx2"/>
                </a:solidFill>
              </a:defRPr>
            </a:lvl1pPr>
            <a:lvl2pPr marL="6858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2"/>
                </a:solidFill>
              </a:defRPr>
            </a:lvl2pPr>
            <a:lvl3pPr marL="1143000" indent="-228600">
              <a:buClr>
                <a:schemeClr val="accent1"/>
              </a:buClr>
              <a:buFont typeface="Courier New" panose="02070309020205020404" pitchFamily="49" charset="0"/>
              <a:buChar char="o"/>
              <a:defRPr sz="2200"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 sz="2200"/>
            </a:lvl4pPr>
            <a:lvl5pPr>
              <a:buClr>
                <a:schemeClr val="accent1"/>
              </a:buClr>
              <a:defRPr sz="2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5DE80A9-2E85-427F-A951-2383C697C9C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5076" y="5837802"/>
            <a:ext cx="1638300" cy="78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819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ading and bullets v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61C35-F502-4AFC-BCE0-17E75CA47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0048"/>
            <a:ext cx="10515600" cy="74582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30835-02B5-4CC1-BD49-B80EFA9C4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4926"/>
            <a:ext cx="10515600" cy="435133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buSzPct val="105000"/>
              <a:defRPr sz="2200">
                <a:solidFill>
                  <a:schemeClr val="tx2"/>
                </a:solidFill>
              </a:defRPr>
            </a:lvl1pPr>
            <a:lvl2pPr marL="685800" indent="-228600">
              <a:buClr>
                <a:schemeClr val="accent1"/>
              </a:buClr>
              <a:buFont typeface="Arial" panose="020B0604020202020204" pitchFamily="34" charset="0"/>
              <a:buChar char="−"/>
              <a:defRPr sz="2200">
                <a:solidFill>
                  <a:schemeClr val="tx2"/>
                </a:solidFill>
              </a:defRPr>
            </a:lvl2pPr>
            <a:lvl3pPr marL="1143000" indent="-228600">
              <a:buClr>
                <a:schemeClr val="accent1"/>
              </a:buClr>
              <a:buFont typeface="Courier New" panose="02070309020205020404" pitchFamily="49" charset="0"/>
              <a:buChar char="o"/>
              <a:defRPr sz="2200"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 sz="2200"/>
            </a:lvl4pPr>
            <a:lvl5pPr>
              <a:buClr>
                <a:schemeClr val="accent1"/>
              </a:buClr>
              <a:defRPr sz="2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5DE80A9-2E85-427F-A951-2383C697C9C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5076" y="5740368"/>
            <a:ext cx="1638300" cy="78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879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1FA7C9D-D83C-4484-9533-0B150B1E6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A860A2-5715-4DC5-A2F4-36393F0437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7EB925-7612-46E3-B325-E0F2E64E21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C26115-93DD-439D-AB73-B403A1B14893}" type="datetimeFigureOut">
              <a:rPr lang="en-NZ" smtClean="0"/>
              <a:t>20/08/2018</a:t>
            </a:fld>
            <a:endParaRPr lang="en-NZ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B83F4A-34D0-4D19-B9A4-0D24C5D73C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C97524-6E08-4C30-9778-5BEC932F63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FF958E-C44B-42BD-9173-1DD03F7322B6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338621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49" r:id="rId2"/>
    <p:sldLayoutId id="2147483667" r:id="rId3"/>
    <p:sldLayoutId id="2147483668" r:id="rId4"/>
    <p:sldLayoutId id="2147483665" r:id="rId5"/>
    <p:sldLayoutId id="2147483669" r:id="rId6"/>
    <p:sldLayoutId id="2147483666" r:id="rId7"/>
    <p:sldLayoutId id="2147483662" r:id="rId8"/>
    <p:sldLayoutId id="2147483650" r:id="rId9"/>
    <p:sldLayoutId id="2147483660" r:id="rId10"/>
    <p:sldLayoutId id="2147483661" r:id="rId11"/>
    <p:sldLayoutId id="2147483654" r:id="rId12"/>
    <p:sldLayoutId id="2147483663" r:id="rId13"/>
    <p:sldLayoutId id="2147483664" r:id="rId14"/>
    <p:sldLayoutId id="2147483655" r:id="rId15"/>
    <p:sldLayoutId id="2147483657" r:id="rId16"/>
    <p:sldLayoutId id="2147483670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130622" tIns="65311" rIns="130622" bIns="65311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130622" tIns="65311" rIns="130622" bIns="6531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l">
              <a:defRPr sz="141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764F94-506C-4A06-B0AC-2D7F48682725}" type="datetimeFigureOut">
              <a:rPr lang="en-NZ" smtClean="0"/>
              <a:t>20/08/2018</a:t>
            </a:fld>
            <a:endParaRPr lang="en-N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ctr">
              <a:defRPr sz="141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r">
              <a:defRPr sz="141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B1FCA8-7922-43AF-9FC5-6FB2EF866341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625662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ctr" defTabSz="1088473" rtl="0" eaLnBrk="1" latinLnBrk="0" hangingPunct="1">
        <a:spcBef>
          <a:spcPct val="0"/>
        </a:spcBef>
        <a:buNone/>
        <a:defRPr sz="52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178" indent="-408178" algn="l" defTabSz="1088473" rtl="0" eaLnBrk="1" latinLnBrk="0" hangingPunct="1">
        <a:spcBef>
          <a:spcPct val="20000"/>
        </a:spcBef>
        <a:buFont typeface="Arial" pitchFamily="34" charset="0"/>
        <a:buChar char="•"/>
        <a:defRPr sz="3833" kern="1200">
          <a:solidFill>
            <a:schemeClr val="tx1"/>
          </a:solidFill>
          <a:latin typeface="+mn-lt"/>
          <a:ea typeface="+mn-ea"/>
          <a:cs typeface="+mn-cs"/>
        </a:defRPr>
      </a:lvl1pPr>
      <a:lvl2pPr marL="884385" indent="-340148" algn="l" defTabSz="1088473" rtl="0" eaLnBrk="1" latinLnBrk="0" hangingPunct="1">
        <a:spcBef>
          <a:spcPct val="20000"/>
        </a:spcBef>
        <a:buFont typeface="Arial" pitchFamily="34" charset="0"/>
        <a:buChar char="–"/>
        <a:defRPr sz="3333" kern="1200">
          <a:solidFill>
            <a:schemeClr val="tx1"/>
          </a:solidFill>
          <a:latin typeface="+mn-lt"/>
          <a:ea typeface="+mn-ea"/>
          <a:cs typeface="+mn-cs"/>
        </a:defRPr>
      </a:lvl2pPr>
      <a:lvl3pPr marL="1360592" indent="-272118" algn="l" defTabSz="1088473" rtl="0" eaLnBrk="1" latinLnBrk="0" hangingPunct="1">
        <a:spcBef>
          <a:spcPct val="20000"/>
        </a:spcBef>
        <a:buFont typeface="Arial" pitchFamily="34" charset="0"/>
        <a:buChar char="•"/>
        <a:defRPr sz="2833" kern="1200">
          <a:solidFill>
            <a:schemeClr val="tx1"/>
          </a:solidFill>
          <a:latin typeface="+mn-lt"/>
          <a:ea typeface="+mn-ea"/>
          <a:cs typeface="+mn-cs"/>
        </a:defRPr>
      </a:lvl3pPr>
      <a:lvl4pPr marL="1904829" indent="-272118" algn="l" defTabSz="1088473" rtl="0" eaLnBrk="1" latinLnBrk="0" hangingPunct="1">
        <a:spcBef>
          <a:spcPct val="20000"/>
        </a:spcBef>
        <a:buFont typeface="Arial" pitchFamily="34" charset="0"/>
        <a:buChar char="–"/>
        <a:defRPr sz="2417" kern="1200">
          <a:solidFill>
            <a:schemeClr val="tx1"/>
          </a:solidFill>
          <a:latin typeface="+mn-lt"/>
          <a:ea typeface="+mn-ea"/>
          <a:cs typeface="+mn-cs"/>
        </a:defRPr>
      </a:lvl4pPr>
      <a:lvl5pPr marL="2449065" indent="-272118" algn="l" defTabSz="1088473" rtl="0" eaLnBrk="1" latinLnBrk="0" hangingPunct="1">
        <a:spcBef>
          <a:spcPct val="20000"/>
        </a:spcBef>
        <a:buFont typeface="Arial" pitchFamily="34" charset="0"/>
        <a:buChar char="»"/>
        <a:defRPr sz="2417" kern="1200">
          <a:solidFill>
            <a:schemeClr val="tx1"/>
          </a:solidFill>
          <a:latin typeface="+mn-lt"/>
          <a:ea typeface="+mn-ea"/>
          <a:cs typeface="+mn-cs"/>
        </a:defRPr>
      </a:lvl5pPr>
      <a:lvl6pPr marL="2993302" indent="-272118" algn="l" defTabSz="1088473" rtl="0" eaLnBrk="1" latinLnBrk="0" hangingPunct="1">
        <a:spcBef>
          <a:spcPct val="20000"/>
        </a:spcBef>
        <a:buFont typeface="Arial" pitchFamily="34" charset="0"/>
        <a:buChar char="•"/>
        <a:defRPr sz="2417" kern="1200">
          <a:solidFill>
            <a:schemeClr val="tx1"/>
          </a:solidFill>
          <a:latin typeface="+mn-lt"/>
          <a:ea typeface="+mn-ea"/>
          <a:cs typeface="+mn-cs"/>
        </a:defRPr>
      </a:lvl6pPr>
      <a:lvl7pPr marL="3537538" indent="-272118" algn="l" defTabSz="1088473" rtl="0" eaLnBrk="1" latinLnBrk="0" hangingPunct="1">
        <a:spcBef>
          <a:spcPct val="20000"/>
        </a:spcBef>
        <a:buFont typeface="Arial" pitchFamily="34" charset="0"/>
        <a:buChar char="•"/>
        <a:defRPr sz="2417" kern="1200">
          <a:solidFill>
            <a:schemeClr val="tx1"/>
          </a:solidFill>
          <a:latin typeface="+mn-lt"/>
          <a:ea typeface="+mn-ea"/>
          <a:cs typeface="+mn-cs"/>
        </a:defRPr>
      </a:lvl7pPr>
      <a:lvl8pPr marL="4081776" indent="-272118" algn="l" defTabSz="1088473" rtl="0" eaLnBrk="1" latinLnBrk="0" hangingPunct="1">
        <a:spcBef>
          <a:spcPct val="20000"/>
        </a:spcBef>
        <a:buFont typeface="Arial" pitchFamily="34" charset="0"/>
        <a:buChar char="•"/>
        <a:defRPr sz="2417" kern="1200">
          <a:solidFill>
            <a:schemeClr val="tx1"/>
          </a:solidFill>
          <a:latin typeface="+mn-lt"/>
          <a:ea typeface="+mn-ea"/>
          <a:cs typeface="+mn-cs"/>
        </a:defRPr>
      </a:lvl8pPr>
      <a:lvl9pPr marL="4626012" indent="-272118" algn="l" defTabSz="1088473" rtl="0" eaLnBrk="1" latinLnBrk="0" hangingPunct="1">
        <a:spcBef>
          <a:spcPct val="20000"/>
        </a:spcBef>
        <a:buFont typeface="Arial" pitchFamily="34" charset="0"/>
        <a:buChar char="•"/>
        <a:defRPr sz="241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8473" rtl="0" eaLnBrk="1" latinLnBrk="0" hangingPunct="1">
        <a:defRPr sz="2167" kern="1200">
          <a:solidFill>
            <a:schemeClr val="tx1"/>
          </a:solidFill>
          <a:latin typeface="+mn-lt"/>
          <a:ea typeface="+mn-ea"/>
          <a:cs typeface="+mn-cs"/>
        </a:defRPr>
      </a:lvl1pPr>
      <a:lvl2pPr marL="544237" algn="l" defTabSz="1088473" rtl="0" eaLnBrk="1" latinLnBrk="0" hangingPunct="1">
        <a:defRPr sz="2167" kern="1200">
          <a:solidFill>
            <a:schemeClr val="tx1"/>
          </a:solidFill>
          <a:latin typeface="+mn-lt"/>
          <a:ea typeface="+mn-ea"/>
          <a:cs typeface="+mn-cs"/>
        </a:defRPr>
      </a:lvl2pPr>
      <a:lvl3pPr marL="1088473" algn="l" defTabSz="1088473" rtl="0" eaLnBrk="1" latinLnBrk="0" hangingPunct="1">
        <a:defRPr sz="2167" kern="1200">
          <a:solidFill>
            <a:schemeClr val="tx1"/>
          </a:solidFill>
          <a:latin typeface="+mn-lt"/>
          <a:ea typeface="+mn-ea"/>
          <a:cs typeface="+mn-cs"/>
        </a:defRPr>
      </a:lvl3pPr>
      <a:lvl4pPr marL="1632711" algn="l" defTabSz="1088473" rtl="0" eaLnBrk="1" latinLnBrk="0" hangingPunct="1">
        <a:defRPr sz="2167" kern="1200">
          <a:solidFill>
            <a:schemeClr val="tx1"/>
          </a:solidFill>
          <a:latin typeface="+mn-lt"/>
          <a:ea typeface="+mn-ea"/>
          <a:cs typeface="+mn-cs"/>
        </a:defRPr>
      </a:lvl4pPr>
      <a:lvl5pPr marL="2176947" algn="l" defTabSz="1088473" rtl="0" eaLnBrk="1" latinLnBrk="0" hangingPunct="1">
        <a:defRPr sz="2167" kern="1200">
          <a:solidFill>
            <a:schemeClr val="tx1"/>
          </a:solidFill>
          <a:latin typeface="+mn-lt"/>
          <a:ea typeface="+mn-ea"/>
          <a:cs typeface="+mn-cs"/>
        </a:defRPr>
      </a:lvl5pPr>
      <a:lvl6pPr marL="2721184" algn="l" defTabSz="1088473" rtl="0" eaLnBrk="1" latinLnBrk="0" hangingPunct="1">
        <a:defRPr sz="2167" kern="1200">
          <a:solidFill>
            <a:schemeClr val="tx1"/>
          </a:solidFill>
          <a:latin typeface="+mn-lt"/>
          <a:ea typeface="+mn-ea"/>
          <a:cs typeface="+mn-cs"/>
        </a:defRPr>
      </a:lvl6pPr>
      <a:lvl7pPr marL="3265420" algn="l" defTabSz="1088473" rtl="0" eaLnBrk="1" latinLnBrk="0" hangingPunct="1">
        <a:defRPr sz="2167" kern="1200">
          <a:solidFill>
            <a:schemeClr val="tx1"/>
          </a:solidFill>
          <a:latin typeface="+mn-lt"/>
          <a:ea typeface="+mn-ea"/>
          <a:cs typeface="+mn-cs"/>
        </a:defRPr>
      </a:lvl7pPr>
      <a:lvl8pPr marL="3809657" algn="l" defTabSz="1088473" rtl="0" eaLnBrk="1" latinLnBrk="0" hangingPunct="1">
        <a:defRPr sz="2167" kern="1200">
          <a:solidFill>
            <a:schemeClr val="tx1"/>
          </a:solidFill>
          <a:latin typeface="+mn-lt"/>
          <a:ea typeface="+mn-ea"/>
          <a:cs typeface="+mn-cs"/>
        </a:defRPr>
      </a:lvl8pPr>
      <a:lvl9pPr marL="4353894" algn="l" defTabSz="1088473" rtl="0" eaLnBrk="1" latinLnBrk="0" hangingPunct="1">
        <a:defRPr sz="21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8.png"/><Relationship Id="rId5" Type="http://schemas.openxmlformats.org/officeDocument/2006/relationships/hyperlink" Target="https://www.cigre.org/GB/knowledge-programme/global-events-programme" TargetMode="External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3.png"/><Relationship Id="rId5" Type="http://schemas.openxmlformats.org/officeDocument/2006/relationships/hyperlink" Target="https://www.cigre.org/GB/publications/introducing-the-authoritative-source" TargetMode="External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6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8.png"/><Relationship Id="rId4" Type="http://schemas.openxmlformats.org/officeDocument/2006/relationships/hyperlink" Target="https://www.cigre.org/GB/about/introducing-cigre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2.png"/><Relationship Id="rId5" Type="http://schemas.openxmlformats.org/officeDocument/2006/relationships/hyperlink" Target="https://www.cigre.org/GB/knowledge-programme/introduction" TargetMode="Externa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2.png"/><Relationship Id="rId4" Type="http://schemas.openxmlformats.org/officeDocument/2006/relationships/hyperlink" Target="https://www.cigre.org/GB/knowledge-programme/introduction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A6C27A-72D8-457B-A723-F18600481DD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0EF756-2813-4C92-852F-C68BE5F816A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8502771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270000" y="2032000"/>
            <a:ext cx="9080500" cy="3365500"/>
          </a:xfrm>
          <a:prstGeom prst="rect">
            <a:avLst/>
          </a:prstGeom>
          <a:solidFill>
            <a:srgbClr val="F1F0EC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73"/>
            <a:endParaRPr lang="en-NZ" sz="2167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270000" y="1206500"/>
            <a:ext cx="8953500" cy="4170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088473"/>
            <a:r>
              <a:rPr lang="en-NZ" sz="3083" b="1" dirty="0">
                <a:solidFill>
                  <a:srgbClr val="087A45"/>
                </a:solidFill>
                <a:latin typeface="Arial" pitchFamily="34" charset="0"/>
                <a:cs typeface="Arial" pitchFamily="34" charset="0"/>
              </a:rPr>
              <a:t>A focus on current pressing challenges:</a:t>
            </a:r>
            <a:endParaRPr lang="en-NZ" sz="175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defTabSz="1088473">
              <a:spcAft>
                <a:spcPts val="500"/>
              </a:spcAft>
              <a:buClr>
                <a:srgbClr val="006600"/>
              </a:buClr>
            </a:pPr>
            <a:endParaRPr lang="en-NZ" sz="175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defTabSz="1088473">
              <a:spcAft>
                <a:spcPts val="500"/>
              </a:spcAft>
              <a:buClr>
                <a:srgbClr val="087A48"/>
              </a:buClr>
              <a:buFont typeface="Arial" pitchFamily="34" charset="0"/>
              <a:buChar char="•"/>
            </a:pPr>
            <a:r>
              <a:rPr lang="en-NZ" sz="175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Renewable energy sources</a:t>
            </a:r>
          </a:p>
          <a:p>
            <a:pPr defTabSz="1088473">
              <a:spcAft>
                <a:spcPts val="500"/>
              </a:spcAft>
              <a:buClr>
                <a:srgbClr val="087A48"/>
              </a:buClr>
              <a:buFont typeface="Arial" pitchFamily="34" charset="0"/>
              <a:buChar char="•"/>
            </a:pPr>
            <a:r>
              <a:rPr lang="en-NZ" sz="175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Growing environmental requirements</a:t>
            </a:r>
          </a:p>
          <a:p>
            <a:pPr defTabSz="1088473">
              <a:spcAft>
                <a:spcPts val="500"/>
              </a:spcAft>
              <a:buClr>
                <a:srgbClr val="087A48"/>
              </a:buClr>
              <a:buFont typeface="Arial" pitchFamily="34" charset="0"/>
              <a:buChar char="•"/>
            </a:pPr>
            <a:r>
              <a:rPr lang="en-NZ" sz="175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Limitations to build new transmission</a:t>
            </a:r>
          </a:p>
          <a:p>
            <a:pPr defTabSz="1088473">
              <a:spcAft>
                <a:spcPts val="500"/>
              </a:spcAft>
              <a:buClr>
                <a:srgbClr val="087A48"/>
              </a:buClr>
            </a:pPr>
            <a:r>
              <a:rPr lang="en-NZ" sz="175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infrastructures</a:t>
            </a:r>
          </a:p>
          <a:p>
            <a:pPr defTabSz="1088473">
              <a:spcAft>
                <a:spcPts val="500"/>
              </a:spcAft>
              <a:buClr>
                <a:srgbClr val="087A48"/>
              </a:buClr>
              <a:buFont typeface="Arial" pitchFamily="34" charset="0"/>
              <a:buChar char="•"/>
            </a:pPr>
            <a:r>
              <a:rPr lang="en-NZ" sz="175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Architecture of networks and systems</a:t>
            </a:r>
          </a:p>
          <a:p>
            <a:pPr defTabSz="1088473">
              <a:spcAft>
                <a:spcPts val="500"/>
              </a:spcAft>
              <a:buClr>
                <a:srgbClr val="087A48"/>
              </a:buClr>
              <a:buFont typeface="Arial" pitchFamily="34" charset="0"/>
              <a:buChar char="•"/>
            </a:pPr>
            <a:r>
              <a:rPr lang="en-NZ" sz="175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Maintaining the existing power systems</a:t>
            </a:r>
          </a:p>
          <a:p>
            <a:pPr defTabSz="1088473">
              <a:spcAft>
                <a:spcPts val="500"/>
              </a:spcAft>
              <a:buClr>
                <a:srgbClr val="087A48"/>
              </a:buClr>
              <a:buFont typeface="Arial" pitchFamily="34" charset="0"/>
              <a:buChar char="•"/>
            </a:pPr>
            <a:r>
              <a:rPr lang="en-NZ" sz="175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Transmission of large amounts of power</a:t>
            </a:r>
          </a:p>
          <a:p>
            <a:pPr defTabSz="1088473">
              <a:spcAft>
                <a:spcPts val="500"/>
              </a:spcAft>
              <a:buClr>
                <a:srgbClr val="087A48"/>
              </a:buClr>
            </a:pPr>
            <a:r>
              <a:rPr lang="en-NZ" sz="175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over long distances</a:t>
            </a:r>
          </a:p>
          <a:p>
            <a:pPr defTabSz="1088473">
              <a:spcAft>
                <a:spcPts val="500"/>
              </a:spcAft>
              <a:buClr>
                <a:srgbClr val="087A48"/>
              </a:buClr>
              <a:buFont typeface="Arial" pitchFamily="34" charset="0"/>
              <a:buChar char="•"/>
            </a:pPr>
            <a:r>
              <a:rPr lang="en-NZ" sz="175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Cyber security</a:t>
            </a:r>
          </a:p>
          <a:p>
            <a:pPr defTabSz="1088473">
              <a:spcAft>
                <a:spcPts val="500"/>
              </a:spcAft>
              <a:buClr>
                <a:srgbClr val="087A48"/>
              </a:buClr>
              <a:buFont typeface="Arial" pitchFamily="34" charset="0"/>
              <a:buChar char="•"/>
            </a:pPr>
            <a:r>
              <a:rPr lang="en-NZ" sz="175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Intermittency of renewable power generation</a:t>
            </a:r>
          </a:p>
        </p:txBody>
      </p:sp>
      <p:pic>
        <p:nvPicPr>
          <p:cNvPr id="16" name="Picture 15" descr="Logo positive with ta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153365" y="5397500"/>
            <a:ext cx="1467136" cy="698778"/>
          </a:xfrm>
          <a:prstGeom prst="rect">
            <a:avLst/>
          </a:prstGeom>
        </p:spPr>
      </p:pic>
      <p:pic>
        <p:nvPicPr>
          <p:cNvPr id="21" name="Picture 20" descr="SP_PPT_16x9_2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21500" y="2486690"/>
            <a:ext cx="4084675" cy="233931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33500" y="889000"/>
            <a:ext cx="8953500" cy="3311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088473"/>
            <a:r>
              <a:rPr lang="en-NZ" sz="3083" b="1" dirty="0">
                <a:solidFill>
                  <a:srgbClr val="087A45"/>
                </a:solidFill>
                <a:latin typeface="Arial" pitchFamily="34" charset="0"/>
                <a:cs typeface="Arial" pitchFamily="34" charset="0"/>
              </a:rPr>
              <a:t>A global collaborative programme</a:t>
            </a:r>
          </a:p>
          <a:p>
            <a:pPr defTabSz="1088473"/>
            <a:r>
              <a:rPr lang="en-NZ" sz="3083" b="1" dirty="0">
                <a:solidFill>
                  <a:srgbClr val="087A45"/>
                </a:solidFill>
                <a:latin typeface="Arial" pitchFamily="34" charset="0"/>
                <a:cs typeface="Arial" pitchFamily="34" charset="0"/>
              </a:rPr>
              <a:t>and the Paris Session</a:t>
            </a:r>
            <a:endParaRPr lang="en-NZ" sz="175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defTabSz="1088473">
              <a:spcAft>
                <a:spcPts val="500"/>
              </a:spcAft>
              <a:buClr>
                <a:srgbClr val="087A48"/>
              </a:buClr>
            </a:pPr>
            <a:endParaRPr lang="en-NZ" sz="175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defTabSz="1088473">
              <a:spcAft>
                <a:spcPts val="500"/>
              </a:spcAft>
              <a:buClr>
                <a:srgbClr val="087A48"/>
              </a:buClr>
              <a:buFont typeface="Arial" pitchFamily="34" charset="0"/>
              <a:buChar char="•"/>
            </a:pPr>
            <a:r>
              <a:rPr lang="en-NZ" sz="175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A worldwide programme comprising 100’s of high value events run by the</a:t>
            </a:r>
          </a:p>
          <a:p>
            <a:pPr defTabSz="1088473">
              <a:spcAft>
                <a:spcPts val="500"/>
              </a:spcAft>
              <a:buClr>
                <a:srgbClr val="087A48"/>
              </a:buClr>
              <a:buFont typeface="Arial" pitchFamily="34" charset="0"/>
              <a:buChar char="•"/>
            </a:pPr>
            <a:r>
              <a:rPr lang="en-NZ" sz="175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Study Committees (SCs), National Committees (NCs) and other CIGRE groups</a:t>
            </a:r>
          </a:p>
          <a:p>
            <a:pPr defTabSz="1088473">
              <a:spcAft>
                <a:spcPts val="500"/>
              </a:spcAft>
              <a:buClr>
                <a:srgbClr val="087A48"/>
              </a:buClr>
              <a:buFont typeface="Arial" pitchFamily="34" charset="0"/>
              <a:buChar char="•"/>
            </a:pPr>
            <a:r>
              <a:rPr lang="en-NZ" sz="175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Spanning large events such as CIGRE Symposia and Colloquia and numerous</a:t>
            </a:r>
          </a:p>
          <a:p>
            <a:pPr defTabSz="1088473">
              <a:spcAft>
                <a:spcPts val="500"/>
              </a:spcAft>
              <a:buClr>
                <a:srgbClr val="087A48"/>
              </a:buClr>
              <a:tabLst>
                <a:tab pos="266700" algn="l"/>
              </a:tabLst>
            </a:pPr>
            <a:r>
              <a:rPr lang="en-NZ" sz="175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	local conferences</a:t>
            </a:r>
          </a:p>
          <a:p>
            <a:pPr defTabSz="1088473">
              <a:spcAft>
                <a:spcPts val="500"/>
              </a:spcAft>
              <a:buClr>
                <a:srgbClr val="087A48"/>
              </a:buClr>
              <a:buFont typeface="Arial" pitchFamily="34" charset="0"/>
              <a:buChar char="•"/>
            </a:pPr>
            <a:r>
              <a:rPr lang="en-NZ" sz="175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Culminating every two years in the Paris Session</a:t>
            </a:r>
          </a:p>
          <a:p>
            <a:pPr defTabSz="1088473">
              <a:spcAft>
                <a:spcPts val="500"/>
              </a:spcAft>
              <a:buClr>
                <a:srgbClr val="087A48"/>
              </a:buClr>
              <a:buFont typeface="Arial" pitchFamily="34" charset="0"/>
              <a:buChar char="•"/>
            </a:pPr>
            <a:r>
              <a:rPr lang="en-NZ" sz="175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The world’s #1 global power system event, unique for its thought leadership</a:t>
            </a:r>
          </a:p>
        </p:txBody>
      </p:sp>
      <p:pic>
        <p:nvPicPr>
          <p:cNvPr id="17" name="Picture 16" descr="Logo positive with ta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153365" y="5397500"/>
            <a:ext cx="1467136" cy="698778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8445500" y="5608597"/>
            <a:ext cx="1696015" cy="476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088473"/>
            <a:r>
              <a:rPr lang="en-NZ" sz="8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For more on the Paris Session</a:t>
            </a:r>
          </a:p>
          <a:p>
            <a:pPr defTabSz="1088473"/>
            <a:r>
              <a:rPr lang="en-NZ" sz="8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and CIGRE’s collaborative</a:t>
            </a:r>
          </a:p>
          <a:p>
            <a:pPr defTabSz="1088473"/>
            <a:r>
              <a:rPr lang="en-NZ" sz="8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programme watch a video</a:t>
            </a:r>
          </a:p>
        </p:txBody>
      </p:sp>
      <p:pic>
        <p:nvPicPr>
          <p:cNvPr id="20" name="Picture 19" descr="SP_PPT_16x9_1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83500" y="5588000"/>
            <a:ext cx="762002" cy="509017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26815" y="962838"/>
            <a:ext cx="8953500" cy="39344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088473"/>
            <a:r>
              <a:rPr lang="en-NZ" sz="2800" b="1" dirty="0">
                <a:solidFill>
                  <a:srgbClr val="087A45"/>
                </a:solidFill>
                <a:latin typeface="Arial" pitchFamily="34" charset="0"/>
                <a:cs typeface="Arial" pitchFamily="34" charset="0"/>
              </a:rPr>
              <a:t>A global collaborative programme</a:t>
            </a:r>
          </a:p>
          <a:p>
            <a:pPr defTabSz="1088473"/>
            <a:r>
              <a:rPr lang="en-NZ" sz="2800" b="1" dirty="0">
                <a:solidFill>
                  <a:srgbClr val="087A45"/>
                </a:solidFill>
                <a:latin typeface="Arial" pitchFamily="34" charset="0"/>
                <a:cs typeface="Arial" pitchFamily="34" charset="0"/>
              </a:rPr>
              <a:t>and the Paris Session</a:t>
            </a:r>
            <a:endParaRPr lang="en-NZ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defTabSz="1088473">
              <a:spcAft>
                <a:spcPts val="500"/>
              </a:spcAft>
              <a:buClr>
                <a:srgbClr val="087A48"/>
              </a:buClr>
            </a:pPr>
            <a:endParaRPr lang="en-NZ" sz="175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defTabSz="1088473">
              <a:spcAft>
                <a:spcPts val="500"/>
              </a:spcAft>
              <a:buClr>
                <a:srgbClr val="087A48"/>
              </a:buClr>
              <a:buFont typeface="Arial" pitchFamily="34" charset="0"/>
              <a:buChar char="•"/>
            </a:pPr>
            <a:r>
              <a:rPr lang="en-NZ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The Paris Session at a glance</a:t>
            </a:r>
          </a:p>
          <a:p>
            <a:pPr defTabSz="1088473">
              <a:spcAft>
                <a:spcPts val="500"/>
              </a:spcAft>
              <a:buClr>
                <a:srgbClr val="087A48"/>
              </a:buClr>
            </a:pPr>
            <a:r>
              <a:rPr lang="en-NZ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− 3500+ delegates</a:t>
            </a:r>
          </a:p>
          <a:p>
            <a:pPr defTabSz="1088473">
              <a:spcAft>
                <a:spcPts val="500"/>
              </a:spcAft>
              <a:buClr>
                <a:srgbClr val="087A48"/>
              </a:buClr>
            </a:pPr>
            <a:r>
              <a:rPr lang="en-NZ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− 5000 industry participants</a:t>
            </a:r>
          </a:p>
          <a:p>
            <a:pPr defTabSz="1088473">
              <a:spcAft>
                <a:spcPts val="500"/>
              </a:spcAft>
              <a:buClr>
                <a:srgbClr val="087A48"/>
              </a:buClr>
            </a:pPr>
            <a:r>
              <a:rPr lang="en-NZ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− 94+ countries</a:t>
            </a:r>
          </a:p>
          <a:p>
            <a:pPr defTabSz="1088473">
              <a:spcAft>
                <a:spcPts val="500"/>
              </a:spcAft>
              <a:buClr>
                <a:srgbClr val="087A48"/>
              </a:buClr>
            </a:pPr>
            <a:r>
              <a:rPr lang="en-NZ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− Massive trade exhibit</a:t>
            </a:r>
          </a:p>
          <a:p>
            <a:pPr defTabSz="1088473">
              <a:spcAft>
                <a:spcPts val="500"/>
              </a:spcAft>
              <a:buClr>
                <a:srgbClr val="087A48"/>
              </a:buClr>
            </a:pPr>
            <a:r>
              <a:rPr lang="en-NZ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−160+ working meetings</a:t>
            </a:r>
          </a:p>
          <a:p>
            <a:pPr defTabSz="1088473">
              <a:spcAft>
                <a:spcPts val="500"/>
              </a:spcAft>
              <a:buClr>
                <a:srgbClr val="087A48"/>
              </a:buClr>
            </a:pPr>
            <a:r>
              <a:rPr lang="en-NZ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− 30+ Study Committee sessions</a:t>
            </a:r>
          </a:p>
        </p:txBody>
      </p:sp>
      <p:pic>
        <p:nvPicPr>
          <p:cNvPr id="20" name="Picture 19" descr="Logo positive with ta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45350" y="5397500"/>
            <a:ext cx="1467136" cy="698778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3828485" y="5588000"/>
            <a:ext cx="1696015" cy="476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088473"/>
            <a:r>
              <a:rPr lang="en-NZ" sz="8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For more on the Paris Session</a:t>
            </a:r>
          </a:p>
          <a:p>
            <a:pPr defTabSz="1088473"/>
            <a:r>
              <a:rPr lang="en-NZ" sz="8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and CIGRE’s collaborative</a:t>
            </a:r>
          </a:p>
          <a:p>
            <a:pPr defTabSz="1088473"/>
            <a:r>
              <a:rPr lang="en-NZ" sz="8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programme watch a video</a:t>
            </a:r>
          </a:p>
        </p:txBody>
      </p:sp>
      <p:pic>
        <p:nvPicPr>
          <p:cNvPr id="24" name="Picture 23" descr="SP_PPT_16x9_17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74000" y="2032000"/>
            <a:ext cx="3091185" cy="3708236"/>
          </a:xfrm>
          <a:prstGeom prst="rect">
            <a:avLst/>
          </a:prstGeom>
        </p:spPr>
      </p:pic>
      <p:pic>
        <p:nvPicPr>
          <p:cNvPr id="7" name="Picture 6" descr="SP_PPT_16x9_14.png">
            <a:hlinkClick r:id="rId5"/>
            <a:extLst>
              <a:ext uri="{FF2B5EF4-FFF2-40B4-BE49-F238E27FC236}">
                <a16:creationId xmlns:a16="http://schemas.microsoft.com/office/drawing/2014/main" id="{85E88687-B9A1-4B32-96CC-7626DD99C672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97367" y="5564036"/>
            <a:ext cx="814306" cy="54395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Logo positive with ta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3500" y="5206723"/>
            <a:ext cx="1467136" cy="698778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3835122" y="5397499"/>
            <a:ext cx="1569015" cy="476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088473"/>
            <a:r>
              <a:rPr lang="en-NZ" sz="8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For more on CIGRE’s</a:t>
            </a:r>
          </a:p>
          <a:p>
            <a:pPr defTabSz="1088473"/>
            <a:r>
              <a:rPr lang="en-NZ" sz="8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publications and reference</a:t>
            </a:r>
          </a:p>
          <a:p>
            <a:pPr defTabSz="1088473"/>
            <a:r>
              <a:rPr lang="en-NZ" sz="8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materials watch a video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121144" y="952499"/>
            <a:ext cx="8953500" cy="4021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088473"/>
            <a:r>
              <a:rPr lang="en-NZ" sz="3083" b="1" dirty="0">
                <a:solidFill>
                  <a:srgbClr val="087A45"/>
                </a:solidFill>
                <a:latin typeface="Arial" pitchFamily="34" charset="0"/>
                <a:cs typeface="Arial" pitchFamily="34" charset="0"/>
              </a:rPr>
              <a:t>The authoritative source of power system</a:t>
            </a:r>
          </a:p>
          <a:p>
            <a:pPr defTabSz="1088473"/>
            <a:r>
              <a:rPr lang="en-NZ" sz="3083" b="1" dirty="0">
                <a:solidFill>
                  <a:srgbClr val="087A45"/>
                </a:solidFill>
                <a:latin typeface="Arial" pitchFamily="34" charset="0"/>
                <a:cs typeface="Arial" pitchFamily="34" charset="0"/>
              </a:rPr>
              <a:t>technical reference information</a:t>
            </a:r>
            <a:r>
              <a:rPr lang="en-NZ" sz="18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NZ" sz="175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defTabSz="1088473">
              <a:spcAft>
                <a:spcPts val="500"/>
              </a:spcAft>
              <a:buClr>
                <a:srgbClr val="087A48"/>
              </a:buClr>
            </a:pPr>
            <a:endParaRPr lang="en-NZ" sz="175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defTabSz="1088473">
              <a:spcAft>
                <a:spcPts val="500"/>
              </a:spcAft>
              <a:buClr>
                <a:srgbClr val="087A48"/>
              </a:buClr>
              <a:buFont typeface="Arial" pitchFamily="34" charset="0"/>
              <a:buChar char="•"/>
            </a:pPr>
            <a:r>
              <a:rPr lang="en-NZ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14000+ technical reference documents and publications</a:t>
            </a:r>
          </a:p>
          <a:p>
            <a:pPr defTabSz="1088473">
              <a:spcAft>
                <a:spcPts val="500"/>
              </a:spcAft>
              <a:buClr>
                <a:srgbClr val="087A48"/>
              </a:buClr>
              <a:buFont typeface="Arial" pitchFamily="34" charset="0"/>
              <a:buChar char="•"/>
            </a:pPr>
            <a:r>
              <a:rPr lang="en-NZ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Including 700+ comprehensive Technical Brochures</a:t>
            </a:r>
          </a:p>
          <a:p>
            <a:pPr defTabSz="1088473">
              <a:spcAft>
                <a:spcPts val="500"/>
              </a:spcAft>
              <a:buClr>
                <a:srgbClr val="087A48"/>
              </a:buClr>
              <a:buFont typeface="Arial" pitchFamily="34" charset="0"/>
              <a:buChar char="•"/>
            </a:pPr>
            <a:r>
              <a:rPr lang="en-NZ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Based on practical experience and analysed data</a:t>
            </a:r>
          </a:p>
          <a:p>
            <a:pPr defTabSz="1088473">
              <a:spcAft>
                <a:spcPts val="500"/>
              </a:spcAft>
              <a:buClr>
                <a:srgbClr val="087A48"/>
              </a:buClr>
              <a:buFont typeface="Arial" pitchFamily="34" charset="0"/>
              <a:buChar char="•"/>
            </a:pPr>
            <a:r>
              <a:rPr lang="en-NZ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Many used in global standards</a:t>
            </a:r>
          </a:p>
          <a:p>
            <a:pPr defTabSz="1088473">
              <a:spcAft>
                <a:spcPts val="500"/>
              </a:spcAft>
              <a:buClr>
                <a:srgbClr val="087A48"/>
              </a:buClr>
              <a:buFont typeface="Arial" pitchFamily="34" charset="0"/>
              <a:buChar char="•"/>
            </a:pPr>
            <a:r>
              <a:rPr lang="en-NZ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Includes the famous CIGRE “Green Books”</a:t>
            </a:r>
          </a:p>
          <a:p>
            <a:pPr defTabSz="1088473">
              <a:spcAft>
                <a:spcPts val="500"/>
              </a:spcAft>
              <a:buClr>
                <a:srgbClr val="087A48"/>
              </a:buClr>
              <a:buFont typeface="Arial" pitchFamily="34" charset="0"/>
              <a:buChar char="•"/>
            </a:pPr>
            <a:r>
              <a:rPr lang="en-NZ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100’s of technical publications added every year</a:t>
            </a:r>
          </a:p>
          <a:p>
            <a:pPr defTabSz="1088473">
              <a:spcAft>
                <a:spcPts val="500"/>
              </a:spcAft>
              <a:buClr>
                <a:srgbClr val="087A48"/>
              </a:buClr>
              <a:buFont typeface="Arial" pitchFamily="34" charset="0"/>
              <a:buChar char="•"/>
            </a:pPr>
            <a:r>
              <a:rPr lang="en-NZ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All available from online library </a:t>
            </a:r>
            <a:r>
              <a:rPr lang="en-NZ" sz="2000" b="1" u="sng" dirty="0">
                <a:solidFill>
                  <a:srgbClr val="087A45"/>
                </a:solidFill>
                <a:latin typeface="Arial" pitchFamily="34" charset="0"/>
                <a:cs typeface="Arial" pitchFamily="34" charset="0"/>
              </a:rPr>
              <a:t>e-cigre.org</a:t>
            </a:r>
          </a:p>
        </p:txBody>
      </p:sp>
      <p:pic>
        <p:nvPicPr>
          <p:cNvPr id="21" name="Picture 20" descr="SP_PPT_16x9_19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56501" y="3663350"/>
            <a:ext cx="3937000" cy="2115151"/>
          </a:xfrm>
          <a:prstGeom prst="rect">
            <a:avLst/>
          </a:prstGeom>
        </p:spPr>
      </p:pic>
      <p:pic>
        <p:nvPicPr>
          <p:cNvPr id="7" name="Picture 6" descr="SP_PPT_16x9_15.png">
            <a:hlinkClick r:id="rId5"/>
            <a:extLst>
              <a:ext uri="{FF2B5EF4-FFF2-40B4-BE49-F238E27FC236}">
                <a16:creationId xmlns:a16="http://schemas.microsoft.com/office/drawing/2014/main" id="{324E9D00-18DA-4108-AB24-9D74D483852F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121256" y="5397499"/>
            <a:ext cx="713866" cy="47686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13136" y="1016001"/>
            <a:ext cx="8953500" cy="2310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088473"/>
            <a:r>
              <a:rPr lang="en-NZ" sz="3083" b="1" dirty="0">
                <a:solidFill>
                  <a:srgbClr val="087A45"/>
                </a:solidFill>
                <a:latin typeface="Arial" pitchFamily="34" charset="0"/>
                <a:cs typeface="Arial" pitchFamily="34" charset="0"/>
              </a:rPr>
              <a:t>Connecting power system people with the</a:t>
            </a:r>
          </a:p>
          <a:p>
            <a:pPr defTabSz="1088473"/>
            <a:r>
              <a:rPr lang="en-NZ" sz="3083" b="1" dirty="0">
                <a:solidFill>
                  <a:srgbClr val="087A45"/>
                </a:solidFill>
                <a:latin typeface="Arial" pitchFamily="34" charset="0"/>
                <a:cs typeface="Arial" pitchFamily="34" charset="0"/>
              </a:rPr>
              <a:t>knowledge and solutions they need</a:t>
            </a:r>
            <a:endParaRPr lang="en-NZ" sz="175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defTabSz="1088473">
              <a:spcAft>
                <a:spcPts val="500"/>
              </a:spcAft>
              <a:buClr>
                <a:srgbClr val="087A48"/>
              </a:buClr>
            </a:pPr>
            <a:endParaRPr lang="en-NZ" sz="175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defTabSz="1088473">
              <a:spcAft>
                <a:spcPts val="500"/>
              </a:spcAft>
              <a:buClr>
                <a:srgbClr val="087A48"/>
              </a:buClr>
              <a:buFont typeface="Arial" pitchFamily="34" charset="0"/>
              <a:buChar char="•"/>
            </a:pPr>
            <a:r>
              <a:rPr lang="en-NZ" sz="175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A CIGRE membership delivers demonstrable value underpinned by world</a:t>
            </a:r>
          </a:p>
          <a:p>
            <a:pPr defTabSz="1088473">
              <a:spcAft>
                <a:spcPts val="500"/>
              </a:spcAft>
              <a:buClr>
                <a:srgbClr val="087A48"/>
              </a:buClr>
            </a:pPr>
            <a:r>
              <a:rPr lang="en-NZ" sz="175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leading substance</a:t>
            </a:r>
          </a:p>
          <a:p>
            <a:pPr defTabSz="1088473">
              <a:spcAft>
                <a:spcPts val="500"/>
              </a:spcAft>
              <a:buClr>
                <a:srgbClr val="087A48"/>
              </a:buClr>
              <a:buFont typeface="Arial" pitchFamily="34" charset="0"/>
              <a:buChar char="•"/>
            </a:pPr>
            <a:r>
              <a:rPr lang="en-NZ" sz="175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From individuals through to large organisations the benefits are extensive</a:t>
            </a:r>
          </a:p>
        </p:txBody>
      </p:sp>
      <p:pic>
        <p:nvPicPr>
          <p:cNvPr id="18" name="Picture 17" descr="Logo positive with ta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096500" y="5207000"/>
            <a:ext cx="1467136" cy="698778"/>
          </a:xfrm>
          <a:prstGeom prst="rect">
            <a:avLst/>
          </a:prstGeom>
        </p:spPr>
      </p:pic>
      <p:pic>
        <p:nvPicPr>
          <p:cNvPr id="21" name="Picture 20" descr="SP_PPT_16x9_2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76636" y="3810001"/>
            <a:ext cx="4415793" cy="2032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Logo positive with ta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152817" y="5583626"/>
            <a:ext cx="1467136" cy="69877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D7228FB-8A1D-4F83-9BCE-2EE47F1E741C}"/>
              </a:ext>
            </a:extLst>
          </p:cNvPr>
          <p:cNvSpPr/>
          <p:nvPr/>
        </p:nvSpPr>
        <p:spPr>
          <a:xfrm>
            <a:off x="671715" y="788247"/>
            <a:ext cx="10848569" cy="5042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NZ" sz="2800" b="1" dirty="0">
                <a:solidFill>
                  <a:srgbClr val="007E4F"/>
                </a:solidFill>
                <a:latin typeface="Arial" pitchFamily="34" charset="0"/>
                <a:cs typeface="Arial" pitchFamily="34" charset="0"/>
              </a:rPr>
              <a:t>Nine ways CIGRE membership delivers value</a:t>
            </a:r>
            <a:endParaRPr lang="en-NZ" sz="2800" dirty="0">
              <a:solidFill>
                <a:srgbClr val="007E4F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spcAft>
                <a:spcPts val="600"/>
              </a:spcAft>
              <a:buClr>
                <a:srgbClr val="087A48"/>
              </a:buClr>
            </a:pPr>
            <a:r>
              <a:rPr lang="en-NZ" dirty="0">
                <a:latin typeface="Arial" pitchFamily="34" charset="0"/>
                <a:cs typeface="Arial" pitchFamily="34" charset="0"/>
              </a:rPr>
              <a:t>1.  Be prepared future key trends, innovations and challenges</a:t>
            </a:r>
          </a:p>
          <a:p>
            <a:pPr>
              <a:lnSpc>
                <a:spcPct val="150000"/>
              </a:lnSpc>
              <a:spcAft>
                <a:spcPts val="600"/>
              </a:spcAft>
              <a:buClr>
                <a:srgbClr val="087A48"/>
              </a:buClr>
            </a:pPr>
            <a:r>
              <a:rPr lang="en-NZ" dirty="0">
                <a:latin typeface="Arial" pitchFamily="34" charset="0"/>
                <a:cs typeface="Arial" pitchFamily="34" charset="0"/>
              </a:rPr>
              <a:t>2.  Learn from real world experiences, lessons and successes</a:t>
            </a:r>
          </a:p>
          <a:p>
            <a:pPr>
              <a:lnSpc>
                <a:spcPct val="150000"/>
              </a:lnSpc>
              <a:spcAft>
                <a:spcPts val="600"/>
              </a:spcAft>
              <a:buClr>
                <a:srgbClr val="087A48"/>
              </a:buClr>
            </a:pPr>
            <a:r>
              <a:rPr lang="en-NZ" dirty="0">
                <a:latin typeface="Arial" pitchFamily="34" charset="0"/>
                <a:cs typeface="Arial" pitchFamily="34" charset="0"/>
              </a:rPr>
              <a:t>3.  Inform your decisions with diverse global perspectives </a:t>
            </a:r>
          </a:p>
          <a:p>
            <a:pPr>
              <a:lnSpc>
                <a:spcPct val="150000"/>
              </a:lnSpc>
              <a:spcAft>
                <a:spcPts val="600"/>
              </a:spcAft>
              <a:buClr>
                <a:srgbClr val="087A48"/>
              </a:buClr>
            </a:pPr>
            <a:r>
              <a:rPr lang="en-NZ" dirty="0">
                <a:latin typeface="Arial" pitchFamily="34" charset="0"/>
                <a:cs typeface="Arial" pitchFamily="34" charset="0"/>
              </a:rPr>
              <a:t>4.  Collaborate with your local CIGRE organisation (NC) to address local challenges</a:t>
            </a:r>
          </a:p>
          <a:p>
            <a:pPr>
              <a:lnSpc>
                <a:spcPct val="150000"/>
              </a:lnSpc>
              <a:spcAft>
                <a:spcPts val="600"/>
              </a:spcAft>
              <a:buClr>
                <a:srgbClr val="087A48"/>
              </a:buClr>
            </a:pPr>
            <a:r>
              <a:rPr lang="en-NZ" dirty="0">
                <a:latin typeface="Arial" pitchFamily="34" charset="0"/>
                <a:cs typeface="Arial" pitchFamily="34" charset="0"/>
              </a:rPr>
              <a:t>5.  Source the most authoritative reference information</a:t>
            </a:r>
          </a:p>
          <a:p>
            <a:pPr>
              <a:lnSpc>
                <a:spcPct val="150000"/>
              </a:lnSpc>
              <a:spcAft>
                <a:spcPts val="600"/>
              </a:spcAft>
              <a:buClr>
                <a:srgbClr val="087A48"/>
              </a:buClr>
            </a:pPr>
            <a:r>
              <a:rPr lang="en-NZ" dirty="0">
                <a:latin typeface="Arial" pitchFamily="34" charset="0"/>
                <a:cs typeface="Arial" pitchFamily="34" charset="0"/>
              </a:rPr>
              <a:t>6.  Get unbiased, vendor neutral, fact-based, technical solutions </a:t>
            </a:r>
          </a:p>
          <a:p>
            <a:pPr>
              <a:lnSpc>
                <a:spcPct val="150000"/>
              </a:lnSpc>
              <a:spcAft>
                <a:spcPts val="600"/>
              </a:spcAft>
              <a:buClr>
                <a:srgbClr val="087A48"/>
              </a:buClr>
            </a:pPr>
            <a:r>
              <a:rPr lang="en-NZ" dirty="0">
                <a:latin typeface="Arial" pitchFamily="34" charset="0"/>
                <a:cs typeface="Arial" pitchFamily="34" charset="0"/>
              </a:rPr>
              <a:t>7.  Gain access, at a nominal cost, to world leading experts</a:t>
            </a:r>
          </a:p>
          <a:p>
            <a:pPr>
              <a:lnSpc>
                <a:spcPct val="150000"/>
              </a:lnSpc>
              <a:spcAft>
                <a:spcPts val="600"/>
              </a:spcAft>
              <a:buClr>
                <a:srgbClr val="087A48"/>
              </a:buClr>
            </a:pPr>
            <a:r>
              <a:rPr lang="en-NZ" dirty="0">
                <a:latin typeface="Arial" pitchFamily="34" charset="0"/>
                <a:cs typeface="Arial" pitchFamily="34" charset="0"/>
              </a:rPr>
              <a:t>8.  Grow your individual and organisational skills </a:t>
            </a:r>
          </a:p>
          <a:p>
            <a:pPr>
              <a:lnSpc>
                <a:spcPct val="150000"/>
              </a:lnSpc>
              <a:spcAft>
                <a:spcPts val="600"/>
              </a:spcAft>
              <a:buClr>
                <a:srgbClr val="087A48"/>
              </a:buClr>
            </a:pPr>
            <a:r>
              <a:rPr lang="en-NZ" dirty="0">
                <a:latin typeface="Arial" pitchFamily="34" charset="0"/>
                <a:cs typeface="Arial" pitchFamily="34" charset="0"/>
              </a:rPr>
              <a:t>9.  Connect with your industry in </a:t>
            </a:r>
            <a:r>
              <a:rPr lang="en-NZ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 technically-based setting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0352F45-255A-4C07-8821-83D734292315}"/>
              </a:ext>
            </a:extLst>
          </p:cNvPr>
          <p:cNvSpPr/>
          <p:nvPr/>
        </p:nvSpPr>
        <p:spPr>
          <a:xfrm>
            <a:off x="10079830" y="2547152"/>
            <a:ext cx="188281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NZ" sz="1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For more on CIGRE’s</a:t>
            </a:r>
          </a:p>
          <a:p>
            <a:pPr lvl="0" algn="ctr"/>
            <a:r>
              <a:rPr lang="en-NZ" sz="1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Benefits ask for our</a:t>
            </a:r>
          </a:p>
          <a:p>
            <a:pPr lvl="0" algn="ctr"/>
            <a:r>
              <a:rPr lang="en-NZ" sz="1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Info leaflet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7FB0373-39C1-41E8-9B5F-D5F7227EB3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87974" y="3165167"/>
            <a:ext cx="1331979" cy="1889764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D3D7CA-1123-4410-831A-DE343A82332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15519B-A826-48B4-9E0F-FC7D0503F04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2880142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6AA12A-7452-4072-8085-6DD33B8F1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3E7244-1EFF-426D-B50A-041462BB33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798945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E098E7-2AEF-452E-AD56-F3C812604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44B320-BB58-4ADC-A7BB-AB9445B4A5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2011283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6F2AA9-EC58-4706-9D9C-5D781CA0FC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93A6AF-C9FD-4FA3-BEB4-AFF91039DF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0175863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E729C34-41C5-4975-9E0D-9B2564CE5D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0" y="1614348"/>
            <a:ext cx="3810000" cy="181465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C3F38CF-747C-4F15-A13E-44487DAB3B6E}"/>
              </a:ext>
            </a:extLst>
          </p:cNvPr>
          <p:cNvSpPr txBox="1"/>
          <p:nvPr/>
        </p:nvSpPr>
        <p:spPr>
          <a:xfrm>
            <a:off x="3238500" y="635000"/>
            <a:ext cx="5908990" cy="6566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88473"/>
            <a:r>
              <a:rPr lang="en-NZ" sz="3667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Introducing CIGRE global</a:t>
            </a:r>
          </a:p>
        </p:txBody>
      </p:sp>
    </p:spTree>
    <p:extLst>
      <p:ext uri="{BB962C8B-B14F-4D97-AF65-F5344CB8AC3E}">
        <p14:creationId xmlns:p14="http://schemas.microsoft.com/office/powerpoint/2010/main" val="37648674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ogo positive with ta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26864" y="5079723"/>
            <a:ext cx="1467136" cy="69877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828485" y="5286573"/>
            <a:ext cx="15690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088473"/>
            <a:r>
              <a:rPr lang="en-NZ" sz="1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Watch the</a:t>
            </a:r>
          </a:p>
          <a:p>
            <a:pPr defTabSz="1088473"/>
            <a:r>
              <a:rPr lang="en-NZ" sz="1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welcome video</a:t>
            </a:r>
          </a:p>
        </p:txBody>
      </p:sp>
      <p:sp>
        <p:nvSpPr>
          <p:cNvPr id="9" name="Rectangle 8"/>
          <p:cNvSpPr/>
          <p:nvPr/>
        </p:nvSpPr>
        <p:spPr>
          <a:xfrm>
            <a:off x="1269999" y="1015999"/>
            <a:ext cx="10170633" cy="338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088473"/>
            <a:r>
              <a:rPr lang="en-NZ" sz="3083" b="1" dirty="0">
                <a:solidFill>
                  <a:srgbClr val="087A45"/>
                </a:solidFill>
                <a:latin typeface="Arial" pitchFamily="34" charset="0"/>
                <a:cs typeface="Arial" pitchFamily="34" charset="0"/>
              </a:rPr>
              <a:t>Welcome to the world of CIGRE</a:t>
            </a:r>
          </a:p>
          <a:p>
            <a:pPr defTabSz="1088473">
              <a:buClr>
                <a:srgbClr val="006600"/>
              </a:buClr>
            </a:pPr>
            <a:r>
              <a:rPr lang="en-NZ" sz="18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NZ" sz="175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defTabSz="1088473">
              <a:spcAft>
                <a:spcPts val="500"/>
              </a:spcAft>
              <a:buClr>
                <a:srgbClr val="087A48"/>
              </a:buClr>
              <a:buFont typeface="Arial" pitchFamily="34" charset="0"/>
              <a:buChar char="•"/>
            </a:pPr>
            <a:r>
              <a:rPr lang="en-NZ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A global community for the collaborative development and sharing of power</a:t>
            </a:r>
          </a:p>
          <a:p>
            <a:pPr defTabSz="1088473">
              <a:spcAft>
                <a:spcPts val="500"/>
              </a:spcAft>
              <a:buClr>
                <a:srgbClr val="087A48"/>
              </a:buClr>
            </a:pPr>
            <a:r>
              <a:rPr lang="en-NZ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system expertise</a:t>
            </a:r>
          </a:p>
          <a:p>
            <a:pPr defTabSz="1088473">
              <a:spcAft>
                <a:spcPts val="500"/>
              </a:spcAft>
              <a:buClr>
                <a:srgbClr val="087A48"/>
              </a:buClr>
              <a:buFont typeface="Arial" pitchFamily="34" charset="0"/>
              <a:buChar char="•"/>
            </a:pPr>
            <a:r>
              <a:rPr lang="en-NZ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Not for profit, established in Paris, France 1921</a:t>
            </a:r>
          </a:p>
          <a:p>
            <a:pPr defTabSz="1088473">
              <a:spcAft>
                <a:spcPts val="500"/>
              </a:spcAft>
              <a:buClr>
                <a:srgbClr val="087A48"/>
              </a:buClr>
              <a:buFont typeface="Arial" pitchFamily="34" charset="0"/>
              <a:buChar char="•"/>
            </a:pPr>
            <a:r>
              <a:rPr lang="en-NZ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A long history as a key player in the development of the power system</a:t>
            </a:r>
          </a:p>
          <a:p>
            <a:pPr defTabSz="1088473">
              <a:spcAft>
                <a:spcPts val="500"/>
              </a:spcAft>
              <a:buClr>
                <a:srgbClr val="087A48"/>
              </a:buClr>
              <a:buFont typeface="Arial" pitchFamily="34" charset="0"/>
              <a:buChar char="•"/>
            </a:pPr>
            <a:r>
              <a:rPr lang="en-NZ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Produces reference publications based on practical experience and analysed data</a:t>
            </a:r>
          </a:p>
          <a:p>
            <a:pPr defTabSz="1088473">
              <a:spcAft>
                <a:spcPts val="500"/>
              </a:spcAft>
              <a:buClr>
                <a:srgbClr val="087A48"/>
              </a:buClr>
              <a:buFont typeface="Arial" pitchFamily="34" charset="0"/>
              <a:buChar char="•"/>
            </a:pPr>
            <a:r>
              <a:rPr lang="en-NZ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An open, engaging, fact-based culture</a:t>
            </a:r>
          </a:p>
          <a:p>
            <a:pPr defTabSz="1088473">
              <a:spcAft>
                <a:spcPts val="500"/>
              </a:spcAft>
              <a:buClr>
                <a:srgbClr val="087A48"/>
              </a:buClr>
              <a:buFont typeface="Arial" pitchFamily="34" charset="0"/>
              <a:buChar char="•"/>
            </a:pPr>
            <a:r>
              <a:rPr lang="en-NZ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Connecting power systems professionals from all over the globe</a:t>
            </a:r>
          </a:p>
        </p:txBody>
      </p:sp>
      <p:pic>
        <p:nvPicPr>
          <p:cNvPr id="10" name="Picture 9" descr="SP_PPT_16x9_12.png">
            <a:hlinkClick r:id="rId4"/>
            <a:extLst>
              <a:ext uri="{FF2B5EF4-FFF2-40B4-BE49-F238E27FC236}">
                <a16:creationId xmlns:a16="http://schemas.microsoft.com/office/drawing/2014/main" id="{5526F942-7B36-43EB-8462-60FE03420C5E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48408" y="5224512"/>
            <a:ext cx="780077" cy="52109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CF139FD-478A-43BC-9CF8-72639CE603B9}"/>
              </a:ext>
            </a:extLst>
          </p:cNvPr>
          <p:cNvSpPr txBox="1"/>
          <p:nvPr/>
        </p:nvSpPr>
        <p:spPr>
          <a:xfrm>
            <a:off x="1587260" y="454612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NZ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Logo positive with ta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26864" y="5016224"/>
            <a:ext cx="1467136" cy="698778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270000" y="952501"/>
            <a:ext cx="8953500" cy="4021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088473"/>
            <a:r>
              <a:rPr lang="en-NZ" sz="3083" b="1" dirty="0">
                <a:solidFill>
                  <a:srgbClr val="087A45"/>
                </a:solidFill>
                <a:latin typeface="Arial" pitchFamily="34" charset="0"/>
                <a:cs typeface="Arial" pitchFamily="34" charset="0"/>
              </a:rPr>
              <a:t>A collaborative global community sharing</a:t>
            </a:r>
          </a:p>
          <a:p>
            <a:pPr defTabSz="1088473"/>
            <a:r>
              <a:rPr lang="en-NZ" sz="3083" b="1" dirty="0">
                <a:solidFill>
                  <a:srgbClr val="087A45"/>
                </a:solidFill>
                <a:latin typeface="Arial" pitchFamily="34" charset="0"/>
                <a:cs typeface="Arial" pitchFamily="34" charset="0"/>
              </a:rPr>
              <a:t>knowledge and expertise</a:t>
            </a:r>
            <a:r>
              <a:rPr lang="en-NZ" sz="1833" dirty="0">
                <a:solidFill>
                  <a:srgbClr val="087A45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NZ" sz="1750" dirty="0">
              <a:solidFill>
                <a:srgbClr val="087A45"/>
              </a:solidFill>
              <a:latin typeface="Arial" pitchFamily="34" charset="0"/>
              <a:cs typeface="Arial" pitchFamily="34" charset="0"/>
            </a:endParaRPr>
          </a:p>
          <a:p>
            <a:pPr defTabSz="1088473">
              <a:spcAft>
                <a:spcPts val="500"/>
              </a:spcAft>
              <a:buClr>
                <a:srgbClr val="006600"/>
              </a:buClr>
            </a:pPr>
            <a:endParaRPr lang="en-NZ" sz="175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defTabSz="1088473">
              <a:spcAft>
                <a:spcPts val="500"/>
              </a:spcAft>
              <a:buClr>
                <a:srgbClr val="087A48"/>
              </a:buClr>
              <a:buFont typeface="Arial" pitchFamily="34" charset="0"/>
              <a:buChar char="•"/>
            </a:pPr>
            <a:r>
              <a:rPr lang="en-NZ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59 National Committees – NCs</a:t>
            </a:r>
          </a:p>
          <a:p>
            <a:pPr defTabSz="1088473">
              <a:spcAft>
                <a:spcPts val="500"/>
              </a:spcAft>
              <a:buClr>
                <a:srgbClr val="087A48"/>
              </a:buClr>
              <a:buFont typeface="Arial" pitchFamily="34" charset="0"/>
              <a:buChar char="•"/>
            </a:pPr>
            <a:r>
              <a:rPr lang="en-NZ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15000 members from over 90 countries</a:t>
            </a:r>
          </a:p>
          <a:p>
            <a:pPr defTabSz="1088473">
              <a:spcAft>
                <a:spcPts val="500"/>
              </a:spcAft>
              <a:buClr>
                <a:srgbClr val="087A48"/>
              </a:buClr>
              <a:buFont typeface="Arial" pitchFamily="34" charset="0"/>
              <a:buChar char="•"/>
            </a:pPr>
            <a:r>
              <a:rPr lang="en-NZ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1200+ organisations spanning the global power system</a:t>
            </a:r>
          </a:p>
          <a:p>
            <a:pPr defTabSz="1088473">
              <a:spcAft>
                <a:spcPts val="500"/>
              </a:spcAft>
              <a:buClr>
                <a:srgbClr val="087A48"/>
              </a:buClr>
              <a:buFont typeface="Arial" pitchFamily="34" charset="0"/>
              <a:buChar char="•"/>
            </a:pPr>
            <a:r>
              <a:rPr lang="en-NZ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A high number of major utilities</a:t>
            </a:r>
          </a:p>
          <a:p>
            <a:pPr defTabSz="1088473">
              <a:spcAft>
                <a:spcPts val="500"/>
              </a:spcAft>
              <a:buClr>
                <a:srgbClr val="087A48"/>
              </a:buClr>
              <a:buFont typeface="Arial" pitchFamily="34" charset="0"/>
              <a:buChar char="•"/>
            </a:pPr>
            <a:r>
              <a:rPr lang="en-NZ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A unique collaborative culture</a:t>
            </a:r>
          </a:p>
          <a:p>
            <a:pPr defTabSz="1088473">
              <a:spcAft>
                <a:spcPts val="500"/>
              </a:spcAft>
              <a:buClr>
                <a:srgbClr val="087A48"/>
              </a:buClr>
              <a:buFont typeface="Arial" pitchFamily="34" charset="0"/>
              <a:buChar char="•"/>
            </a:pPr>
            <a:r>
              <a:rPr lang="en-NZ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Includes some of the world’s leading experts</a:t>
            </a:r>
          </a:p>
          <a:p>
            <a:pPr defTabSz="1088473">
              <a:spcAft>
                <a:spcPts val="500"/>
              </a:spcAft>
              <a:buClr>
                <a:srgbClr val="087A48"/>
              </a:buClr>
              <a:buFont typeface="Arial" pitchFamily="34" charset="0"/>
              <a:buChar char="•"/>
            </a:pPr>
            <a:r>
              <a:rPr lang="en-NZ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Diverse perspectives from every corner of the globe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Logo positive with ta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153365" y="5397500"/>
            <a:ext cx="1467136" cy="698778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8654485" y="5608597"/>
            <a:ext cx="1378515" cy="476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088473"/>
            <a:r>
              <a:rPr lang="en-NZ" sz="8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Watch a short video on</a:t>
            </a:r>
          </a:p>
          <a:p>
            <a:pPr defTabSz="1088473"/>
            <a:r>
              <a:rPr lang="en-NZ" sz="8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the programme structure including a summary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270000" y="1206500"/>
            <a:ext cx="9144000" cy="2977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088473"/>
            <a:r>
              <a:rPr lang="en-NZ" sz="3083" b="1" dirty="0">
                <a:solidFill>
                  <a:srgbClr val="087A45"/>
                </a:solidFill>
                <a:latin typeface="Arial" pitchFamily="34" charset="0"/>
                <a:cs typeface="Arial" pitchFamily="34" charset="0"/>
              </a:rPr>
              <a:t>The world’s foremost power system knowledge development programme</a:t>
            </a:r>
            <a:r>
              <a:rPr lang="en-NZ" sz="18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NZ" sz="175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defTabSz="1088473">
              <a:spcAft>
                <a:spcPts val="500"/>
              </a:spcAft>
              <a:buClr>
                <a:srgbClr val="006600"/>
              </a:buClr>
            </a:pPr>
            <a:r>
              <a:rPr lang="en-NZ" sz="175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</a:t>
            </a:r>
          </a:p>
          <a:p>
            <a:pPr defTabSz="1088473">
              <a:spcAft>
                <a:spcPts val="500"/>
              </a:spcAft>
              <a:buClr>
                <a:srgbClr val="006600"/>
              </a:buClr>
              <a:buFont typeface="Arial" pitchFamily="34" charset="0"/>
              <a:buChar char="•"/>
            </a:pPr>
            <a:r>
              <a:rPr lang="en-NZ" sz="175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Community experts and CIGRE bodies define strategic focus</a:t>
            </a:r>
          </a:p>
          <a:p>
            <a:pPr defTabSz="1088473">
              <a:spcAft>
                <a:spcPts val="500"/>
              </a:spcAft>
              <a:buClr>
                <a:srgbClr val="006600"/>
              </a:buClr>
              <a:buFont typeface="Arial" pitchFamily="34" charset="0"/>
              <a:buChar char="•"/>
            </a:pPr>
            <a:r>
              <a:rPr lang="en-NZ" sz="175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Focused on key strategic themes based on key challenges, trends and issues</a:t>
            </a:r>
          </a:p>
          <a:p>
            <a:pPr defTabSz="1088473">
              <a:spcAft>
                <a:spcPts val="500"/>
              </a:spcAft>
              <a:buClr>
                <a:srgbClr val="006600"/>
              </a:buClr>
              <a:buFont typeface="Arial" pitchFamily="34" charset="0"/>
              <a:buChar char="•"/>
            </a:pPr>
            <a:r>
              <a:rPr lang="en-NZ" sz="175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Applied to CIGRE’s 16 domains of work</a:t>
            </a:r>
          </a:p>
          <a:p>
            <a:pPr defTabSz="1088473">
              <a:spcAft>
                <a:spcPts val="500"/>
              </a:spcAft>
              <a:buClr>
                <a:srgbClr val="006600"/>
              </a:buClr>
              <a:buFont typeface="Arial" pitchFamily="34" charset="0"/>
              <a:buChar char="•"/>
            </a:pPr>
            <a:r>
              <a:rPr lang="en-NZ" sz="175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250+ Working Groups develop the knowledge</a:t>
            </a:r>
          </a:p>
          <a:p>
            <a:pPr defTabSz="1088473">
              <a:spcAft>
                <a:spcPts val="500"/>
              </a:spcAft>
              <a:buClr>
                <a:srgbClr val="006600"/>
              </a:buClr>
              <a:buFont typeface="Arial" pitchFamily="34" charset="0"/>
              <a:buChar char="•"/>
            </a:pPr>
            <a:r>
              <a:rPr lang="en-NZ" sz="175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Involving 1000’s of power system professionals</a:t>
            </a:r>
          </a:p>
        </p:txBody>
      </p:sp>
      <p:pic>
        <p:nvPicPr>
          <p:cNvPr id="21" name="Picture 20" descr="SP_PPT_16x9_1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42345" y="3429000"/>
            <a:ext cx="4214655" cy="1905000"/>
          </a:xfrm>
          <a:prstGeom prst="rect">
            <a:avLst/>
          </a:prstGeom>
        </p:spPr>
      </p:pic>
      <p:pic>
        <p:nvPicPr>
          <p:cNvPr id="7" name="Picture 6">
            <a:hlinkClick r:id="rId5"/>
            <a:extLst>
              <a:ext uri="{FF2B5EF4-FFF2-40B4-BE49-F238E27FC236}">
                <a16:creationId xmlns:a16="http://schemas.microsoft.com/office/drawing/2014/main" id="{4CC8176A-9253-4FFC-A78B-16322D768A3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21080" y="5580750"/>
            <a:ext cx="833406" cy="55671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Logo positive with ta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153365" y="5334000"/>
            <a:ext cx="1467136" cy="698778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8654485" y="5545097"/>
            <a:ext cx="1378515" cy="476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088473"/>
            <a:r>
              <a:rPr lang="en-NZ" sz="8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Watch a short video on</a:t>
            </a:r>
          </a:p>
          <a:p>
            <a:pPr defTabSz="1088473"/>
            <a:r>
              <a:rPr lang="en-NZ" sz="8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the programme structure including a summary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270000" y="1143000"/>
            <a:ext cx="9144000" cy="10411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088473"/>
            <a:r>
              <a:rPr lang="en-NZ" sz="3083" b="1" dirty="0">
                <a:solidFill>
                  <a:srgbClr val="087A45"/>
                </a:solidFill>
                <a:latin typeface="Arial" pitchFamily="34" charset="0"/>
                <a:cs typeface="Arial" pitchFamily="34" charset="0"/>
              </a:rPr>
              <a:t>CIGRE’s 16 domains of work each has</a:t>
            </a:r>
          </a:p>
          <a:p>
            <a:pPr defTabSz="1088473"/>
            <a:r>
              <a:rPr lang="en-NZ" sz="3083" b="1" dirty="0">
                <a:solidFill>
                  <a:srgbClr val="087A45"/>
                </a:solidFill>
                <a:latin typeface="Arial" pitchFamily="34" charset="0"/>
                <a:cs typeface="Arial" pitchFamily="34" charset="0"/>
              </a:rPr>
              <a:t>a dedicated Study Committee</a:t>
            </a:r>
            <a:r>
              <a:rPr lang="en-NZ" sz="175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270000" y="2349500"/>
            <a:ext cx="3492500" cy="33754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088473"/>
            <a:r>
              <a:rPr lang="en-NZ" sz="1667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Group A – Equipment:</a:t>
            </a:r>
          </a:p>
          <a:p>
            <a:pPr defTabSz="1088473"/>
            <a:r>
              <a:rPr lang="en-NZ" sz="15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A1  Rotating electrical machines</a:t>
            </a:r>
          </a:p>
          <a:p>
            <a:pPr defTabSz="1088473"/>
            <a:r>
              <a:rPr lang="en-NZ" sz="15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A2  Power transformers and reactors</a:t>
            </a:r>
          </a:p>
          <a:p>
            <a:pPr defTabSz="1088473"/>
            <a:r>
              <a:rPr lang="en-NZ" sz="15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A3  Transmission and distribution</a:t>
            </a:r>
          </a:p>
          <a:p>
            <a:pPr defTabSz="1088473"/>
            <a:r>
              <a:rPr lang="en-NZ" sz="15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 equipment</a:t>
            </a:r>
          </a:p>
          <a:p>
            <a:pPr defTabSz="1088473"/>
            <a:endParaRPr lang="en-NZ" sz="15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defTabSz="1088473"/>
            <a:r>
              <a:rPr lang="en-NZ" sz="1667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Group B – Technologies:</a:t>
            </a:r>
          </a:p>
          <a:p>
            <a:pPr defTabSz="1088473"/>
            <a:r>
              <a:rPr lang="en-NZ" sz="15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B1  Insulated cables</a:t>
            </a:r>
          </a:p>
          <a:p>
            <a:pPr defTabSz="1088473"/>
            <a:r>
              <a:rPr lang="en-NZ" sz="15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B2  Overhead lines</a:t>
            </a:r>
          </a:p>
          <a:p>
            <a:pPr defTabSz="1088473"/>
            <a:r>
              <a:rPr lang="en-NZ" sz="15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B3  Substations and electrical</a:t>
            </a:r>
          </a:p>
          <a:p>
            <a:pPr defTabSz="1088473"/>
            <a:r>
              <a:rPr lang="en-NZ" sz="15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  installations</a:t>
            </a:r>
          </a:p>
          <a:p>
            <a:pPr defTabSz="1088473"/>
            <a:r>
              <a:rPr lang="en-NZ" sz="15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B4  DC systems and power</a:t>
            </a:r>
          </a:p>
          <a:p>
            <a:pPr defTabSz="1088473"/>
            <a:r>
              <a:rPr lang="en-NZ" sz="15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  electronics</a:t>
            </a:r>
          </a:p>
          <a:p>
            <a:pPr defTabSz="1088473"/>
            <a:r>
              <a:rPr lang="en-NZ" sz="15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B5  Protection and automation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762500" y="2349500"/>
            <a:ext cx="3492500" cy="31188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088473"/>
            <a:r>
              <a:rPr lang="en-NZ" sz="1667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Group C – Systems:</a:t>
            </a:r>
          </a:p>
          <a:p>
            <a:pPr defTabSz="1088473"/>
            <a:r>
              <a:rPr lang="en-NZ" sz="15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C1  Power system development and</a:t>
            </a:r>
          </a:p>
          <a:p>
            <a:pPr defTabSz="1088473"/>
            <a:r>
              <a:rPr lang="en-NZ" sz="15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  economics</a:t>
            </a:r>
          </a:p>
          <a:p>
            <a:pPr defTabSz="1088473"/>
            <a:r>
              <a:rPr lang="en-NZ" sz="15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C2  Power system operation and</a:t>
            </a:r>
          </a:p>
          <a:p>
            <a:pPr defTabSz="1088473"/>
            <a:r>
              <a:rPr lang="en-NZ" sz="15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  control</a:t>
            </a:r>
          </a:p>
          <a:p>
            <a:pPr defTabSz="1088473"/>
            <a:r>
              <a:rPr lang="en-NZ" sz="15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C3  Power system environmental</a:t>
            </a:r>
          </a:p>
          <a:p>
            <a:pPr defTabSz="1088473"/>
            <a:r>
              <a:rPr lang="en-NZ" sz="15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  performance</a:t>
            </a:r>
          </a:p>
          <a:p>
            <a:pPr defTabSz="1088473"/>
            <a:r>
              <a:rPr lang="en-NZ" sz="15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C4  Power system technical</a:t>
            </a:r>
          </a:p>
          <a:p>
            <a:pPr defTabSz="1088473"/>
            <a:r>
              <a:rPr lang="en-NZ" sz="15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  performance</a:t>
            </a:r>
          </a:p>
          <a:p>
            <a:pPr defTabSz="1088473"/>
            <a:r>
              <a:rPr lang="en-NZ" sz="15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C5  Electricity markets and</a:t>
            </a:r>
          </a:p>
          <a:p>
            <a:pPr defTabSz="1088473"/>
            <a:r>
              <a:rPr lang="en-NZ" sz="15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  regulation</a:t>
            </a:r>
          </a:p>
          <a:p>
            <a:pPr defTabSz="1088473"/>
            <a:r>
              <a:rPr lang="en-NZ" sz="15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C6  Active distribution systems and</a:t>
            </a:r>
          </a:p>
          <a:p>
            <a:pPr defTabSz="1088473"/>
            <a:r>
              <a:rPr lang="en-NZ" sz="15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  distributed energy resources</a:t>
            </a:r>
          </a:p>
        </p:txBody>
      </p:sp>
      <p:sp>
        <p:nvSpPr>
          <p:cNvPr id="23" name="Rectangle 22"/>
          <p:cNvSpPr/>
          <p:nvPr/>
        </p:nvSpPr>
        <p:spPr>
          <a:xfrm>
            <a:off x="8255000" y="2349500"/>
            <a:ext cx="3492500" cy="1272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088473"/>
            <a:r>
              <a:rPr lang="en-NZ" sz="1667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Group D – New materials &amp; IT:</a:t>
            </a:r>
          </a:p>
          <a:p>
            <a:pPr defTabSz="1088473"/>
            <a:r>
              <a:rPr lang="en-NZ" sz="15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D1  Materials and emerging test</a:t>
            </a:r>
          </a:p>
          <a:p>
            <a:pPr defTabSz="1088473"/>
            <a:r>
              <a:rPr lang="en-NZ" sz="15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  techniques</a:t>
            </a:r>
          </a:p>
          <a:p>
            <a:pPr defTabSz="1088473"/>
            <a:r>
              <a:rPr lang="en-NZ" sz="15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D2  Information systems and</a:t>
            </a:r>
          </a:p>
          <a:p>
            <a:pPr defTabSz="1088473"/>
            <a:r>
              <a:rPr lang="en-NZ" sz="15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  telecommunication</a:t>
            </a:r>
          </a:p>
        </p:txBody>
      </p:sp>
      <p:pic>
        <p:nvPicPr>
          <p:cNvPr id="9" name="Picture 8">
            <a:hlinkClick r:id="rId4"/>
            <a:extLst>
              <a:ext uri="{FF2B5EF4-FFF2-40B4-BE49-F238E27FC236}">
                <a16:creationId xmlns:a16="http://schemas.microsoft.com/office/drawing/2014/main" id="{B95A9F53-4665-4170-8894-26A6F3FD1E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35356" y="5493630"/>
            <a:ext cx="870885" cy="58175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Logo positive with ta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153365" y="5524500"/>
            <a:ext cx="1467136" cy="698778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270000" y="1333500"/>
            <a:ext cx="9144000" cy="56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088473"/>
            <a:r>
              <a:rPr lang="en-NZ" sz="3083" b="1" dirty="0">
                <a:solidFill>
                  <a:srgbClr val="087A45"/>
                </a:solidFill>
                <a:latin typeface="Arial" pitchFamily="34" charset="0"/>
                <a:cs typeface="Arial" pitchFamily="34" charset="0"/>
              </a:rPr>
              <a:t>CIGRE’s four current strategic directions</a:t>
            </a:r>
            <a:endParaRPr lang="en-NZ" sz="175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397000" y="2349500"/>
            <a:ext cx="4445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088473"/>
            <a:r>
              <a:rPr lang="en-NZ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Future power</a:t>
            </a:r>
          </a:p>
          <a:p>
            <a:pPr algn="ctr" defTabSz="1088473"/>
            <a:r>
              <a:rPr lang="en-NZ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systems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842000" y="2349500"/>
            <a:ext cx="4445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088473"/>
            <a:r>
              <a:rPr lang="en-NZ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Environment and</a:t>
            </a:r>
          </a:p>
          <a:p>
            <a:pPr algn="ctr" defTabSz="1088473"/>
            <a:r>
              <a:rPr lang="en-NZ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sustainability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842000" y="3429000"/>
            <a:ext cx="4445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088473"/>
            <a:r>
              <a:rPr lang="en-NZ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Unbiased information</a:t>
            </a:r>
          </a:p>
          <a:p>
            <a:pPr algn="ctr" defTabSz="1088473"/>
            <a:r>
              <a:rPr lang="en-NZ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for all stakeholders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397000" y="3429000"/>
            <a:ext cx="4445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088473"/>
            <a:r>
              <a:rPr lang="en-NZ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Best use of</a:t>
            </a:r>
          </a:p>
          <a:p>
            <a:pPr algn="ctr" defTabSz="1088473"/>
            <a:r>
              <a:rPr lang="en-NZ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existing systems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IGREglobalEd1">
      <a:dk1>
        <a:sysClr val="windowText" lastClr="000000"/>
      </a:dk1>
      <a:lt1>
        <a:sysClr val="window" lastClr="FFFFFF"/>
      </a:lt1>
      <a:dk2>
        <a:srgbClr val="7F7F7F"/>
      </a:dk2>
      <a:lt2>
        <a:srgbClr val="DEDDD7"/>
      </a:lt2>
      <a:accent1>
        <a:srgbClr val="007E4F"/>
      </a:accent1>
      <a:accent2>
        <a:srgbClr val="41AD49"/>
      </a:accent2>
      <a:accent3>
        <a:srgbClr val="F2672D"/>
      </a:accent3>
      <a:accent4>
        <a:srgbClr val="523E6C"/>
      </a:accent4>
      <a:accent5>
        <a:srgbClr val="0FB3BD"/>
      </a:accent5>
      <a:accent6>
        <a:srgbClr val="DC1A5C"/>
      </a:accent6>
      <a:hlink>
        <a:srgbClr val="11668F"/>
      </a:hlink>
      <a:folHlink>
        <a:srgbClr val="11668F"/>
      </a:folHlink>
    </a:clrScheme>
    <a:fontScheme name="Custom 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GREglobal16_9_Ed1Aug18.potx" id="{14206CF3-A443-4ADD-A97C-3906489AF433}" vid="{B37AB673-A82E-438E-922A-39049E903BC0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</TotalTime>
  <Words>770</Words>
  <Application>Microsoft Office PowerPoint</Application>
  <PresentationFormat>Widescreen</PresentationFormat>
  <Paragraphs>146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Courier New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Colin Knox</dc:creator>
  <cp:lastModifiedBy>Colin Knox</cp:lastModifiedBy>
  <cp:revision>21</cp:revision>
  <dcterms:created xsi:type="dcterms:W3CDTF">2018-08-13T03:14:21Z</dcterms:created>
  <dcterms:modified xsi:type="dcterms:W3CDTF">2018-08-20T04:51:55Z</dcterms:modified>
</cp:coreProperties>
</file>